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88" r:id="rId4"/>
  </p:sldMasterIdLst>
  <p:notesMasterIdLst>
    <p:notesMasterId r:id="rId61"/>
  </p:notesMasterIdLst>
  <p:handoutMasterIdLst>
    <p:handoutMasterId r:id="rId62"/>
  </p:handoutMasterIdLst>
  <p:sldIdLst>
    <p:sldId id="256" r:id="rId5"/>
    <p:sldId id="337" r:id="rId6"/>
    <p:sldId id="262" r:id="rId7"/>
    <p:sldId id="271" r:id="rId8"/>
    <p:sldId id="268" r:id="rId9"/>
    <p:sldId id="274" r:id="rId10"/>
    <p:sldId id="273" r:id="rId11"/>
    <p:sldId id="272" r:id="rId12"/>
    <p:sldId id="275" r:id="rId13"/>
    <p:sldId id="280" r:id="rId14"/>
    <p:sldId id="278" r:id="rId15"/>
    <p:sldId id="279" r:id="rId16"/>
    <p:sldId id="287" r:id="rId17"/>
    <p:sldId id="286" r:id="rId18"/>
    <p:sldId id="281" r:id="rId19"/>
    <p:sldId id="285" r:id="rId20"/>
    <p:sldId id="282" r:id="rId21"/>
    <p:sldId id="284" r:id="rId22"/>
    <p:sldId id="283" r:id="rId23"/>
    <p:sldId id="289" r:id="rId24"/>
    <p:sldId id="295" r:id="rId25"/>
    <p:sldId id="296" r:id="rId26"/>
    <p:sldId id="297" r:id="rId27"/>
    <p:sldId id="259" r:id="rId28"/>
    <p:sldId id="298" r:id="rId29"/>
    <p:sldId id="302" r:id="rId30"/>
    <p:sldId id="312" r:id="rId31"/>
    <p:sldId id="313" r:id="rId32"/>
    <p:sldId id="314" r:id="rId33"/>
    <p:sldId id="336" r:id="rId34"/>
    <p:sldId id="315" r:id="rId35"/>
    <p:sldId id="316" r:id="rId36"/>
    <p:sldId id="325" r:id="rId37"/>
    <p:sldId id="317" r:id="rId38"/>
    <p:sldId id="318" r:id="rId39"/>
    <p:sldId id="290" r:id="rId40"/>
    <p:sldId id="329" r:id="rId41"/>
    <p:sldId id="330" r:id="rId42"/>
    <p:sldId id="291" r:id="rId43"/>
    <p:sldId id="331" r:id="rId44"/>
    <p:sldId id="332" r:id="rId45"/>
    <p:sldId id="320" r:id="rId46"/>
    <p:sldId id="310" r:id="rId47"/>
    <p:sldId id="339" r:id="rId48"/>
    <p:sldId id="338" r:id="rId49"/>
    <p:sldId id="340" r:id="rId50"/>
    <p:sldId id="333" r:id="rId51"/>
    <p:sldId id="323" r:id="rId52"/>
    <p:sldId id="308" r:id="rId53"/>
    <p:sldId id="304" r:id="rId54"/>
    <p:sldId id="334" r:id="rId55"/>
    <p:sldId id="335" r:id="rId56"/>
    <p:sldId id="326" r:id="rId57"/>
    <p:sldId id="328" r:id="rId58"/>
    <p:sldId id="321" r:id="rId59"/>
    <p:sldId id="322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212121"/>
    <a:srgbClr val="BBD4E9"/>
    <a:srgbClr val="F4E1B0"/>
    <a:srgbClr val="008080"/>
    <a:srgbClr val="006666"/>
    <a:srgbClr val="FFFFFF"/>
    <a:srgbClr val="99FFCC"/>
    <a:srgbClr val="FF99CC"/>
    <a:srgbClr val="F9A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26" autoAdjust="0"/>
    <p:restoredTop sz="94612" autoAdjust="0"/>
  </p:normalViewPr>
  <p:slideViewPr>
    <p:cSldViewPr snapToGrid="0">
      <p:cViewPr varScale="1">
        <p:scale>
          <a:sx n="67" d="100"/>
          <a:sy n="67" d="100"/>
        </p:scale>
        <p:origin x="5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9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0FB2EE-4143-43D1-817A-9730FE873531}" type="doc">
      <dgm:prSet loTypeId="urn:microsoft.com/office/officeart/2005/8/layout/bProcess4" loCatId="process" qsTypeId="urn:microsoft.com/office/officeart/2005/8/quickstyle/simple5" qsCatId="simple" csTypeId="urn:microsoft.com/office/officeart/2005/8/colors/colorful2" csCatId="colorful" phldr="1"/>
      <dgm:spPr/>
      <dgm:t>
        <a:bodyPr rtlCol="0"/>
        <a:lstStyle/>
        <a:p>
          <a:pPr rtl="0"/>
          <a:endParaRPr lang="en-US"/>
        </a:p>
      </dgm:t>
    </dgm:pt>
    <dgm:pt modelId="{1A066BF7-810B-498E-9B71-4BE604C35145}">
      <dgm:prSet phldrT="[Text]" phldr="1"/>
      <dgm:spPr>
        <a:solidFill>
          <a:schemeClr val="tx1">
            <a:lumMod val="90000"/>
            <a:lumOff val="10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bg1"/>
            </a:solidFill>
          </a:endParaRPr>
        </a:p>
      </dgm:t>
    </dgm:pt>
    <dgm:pt modelId="{551E2BC4-322B-4917-80F0-6F289DD131BD}" type="parTrans" cxnId="{87998FD1-A301-4733-9331-1795CC56534D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BCD89840-710B-41CC-80E1-A699FA6BF644}" type="sibTrans" cxnId="{87998FD1-A301-4733-9331-1795CC56534D}">
      <dgm:prSet/>
      <dgm:spPr>
        <a:solidFill>
          <a:schemeClr val="tx1">
            <a:lumMod val="75000"/>
            <a:lumOff val="25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9252A2D7-ECD4-458F-B2BB-B6333EF341C4}">
      <dgm:prSet phldrT="[Text]" phldr="1"/>
      <dgm:spPr>
        <a:solidFill>
          <a:schemeClr val="tx1">
            <a:lumMod val="90000"/>
            <a:lumOff val="10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bg1"/>
            </a:solidFill>
          </a:endParaRPr>
        </a:p>
      </dgm:t>
    </dgm:pt>
    <dgm:pt modelId="{311917B2-9CA5-4AEA-A561-283F36BA9267}" type="parTrans" cxnId="{0A72A02A-BAE1-48AC-B158-111E2F363615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61B195D9-EB3C-4802-A6AB-664066A6DE01}" type="sibTrans" cxnId="{0A72A02A-BAE1-48AC-B158-111E2F363615}">
      <dgm:prSet/>
      <dgm:spPr>
        <a:solidFill>
          <a:schemeClr val="tx1">
            <a:lumMod val="75000"/>
            <a:lumOff val="25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E577C89B-FE67-4FD5-B67B-A9D2B5CF35FB}">
      <dgm:prSet phldrT="[Text]" phldr="1"/>
      <dgm:spPr>
        <a:solidFill>
          <a:schemeClr val="tx1">
            <a:lumMod val="90000"/>
            <a:lumOff val="10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bg1"/>
            </a:solidFill>
          </a:endParaRPr>
        </a:p>
      </dgm:t>
    </dgm:pt>
    <dgm:pt modelId="{C1215F53-183B-4576-9940-C093E9334C1D}" type="parTrans" cxnId="{1EF02D92-F5CE-4D6F-8A0D-BEE4E9168B61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895F126D-CBF0-4835-ACDB-7CA05B5379BC}" type="sibTrans" cxnId="{1EF02D92-F5CE-4D6F-8A0D-BEE4E9168B61}">
      <dgm:prSet/>
      <dgm:spPr>
        <a:solidFill>
          <a:schemeClr val="tx1">
            <a:lumMod val="75000"/>
            <a:lumOff val="25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7DB892B2-0E0D-420C-B451-7722D28313F7}">
      <dgm:prSet phldrT="[Text]" phldr="1"/>
      <dgm:spPr>
        <a:solidFill>
          <a:schemeClr val="tx1">
            <a:lumMod val="90000"/>
            <a:lumOff val="10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bg1"/>
            </a:solidFill>
          </a:endParaRPr>
        </a:p>
      </dgm:t>
    </dgm:pt>
    <dgm:pt modelId="{76A5E238-62E3-48E2-B973-3966EC01419B}" type="parTrans" cxnId="{9C8D409F-E410-4D31-9461-8DF8B8961623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5BF1F0BD-2C92-4CA1-93CD-3EA2E09F4EE2}" type="sibTrans" cxnId="{9C8D409F-E410-4D31-9461-8DF8B8961623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E22D0B22-AAAD-4780-89CC-847BAD6F468F}" type="pres">
      <dgm:prSet presAssocID="{1F0FB2EE-4143-43D1-817A-9730FE873531}" presName="Name0" presStyleCnt="0">
        <dgm:presLayoutVars>
          <dgm:dir/>
          <dgm:resizeHandles/>
        </dgm:presLayoutVars>
      </dgm:prSet>
      <dgm:spPr/>
    </dgm:pt>
    <dgm:pt modelId="{4B311BFD-8EB7-46E9-A3B6-C5C47CFE6942}" type="pres">
      <dgm:prSet presAssocID="{1A066BF7-810B-498E-9B71-4BE604C35145}" presName="compNode" presStyleCnt="0"/>
      <dgm:spPr/>
    </dgm:pt>
    <dgm:pt modelId="{C8CF5390-16B5-4FC5-8640-64964D240785}" type="pres">
      <dgm:prSet presAssocID="{1A066BF7-810B-498E-9B71-4BE604C35145}" presName="dummyConnPt" presStyleCnt="0"/>
      <dgm:spPr/>
    </dgm:pt>
    <dgm:pt modelId="{4F4DBFEA-6993-43D2-8550-9C63128083EA}" type="pres">
      <dgm:prSet presAssocID="{1A066BF7-810B-498E-9B71-4BE604C35145}" presName="node" presStyleLbl="node1" presStyleIdx="0" presStyleCnt="4">
        <dgm:presLayoutVars>
          <dgm:bulletEnabled val="1"/>
        </dgm:presLayoutVars>
      </dgm:prSet>
      <dgm:spPr/>
    </dgm:pt>
    <dgm:pt modelId="{E28A262D-0B93-49C0-85A8-FF57875272C2}" type="pres">
      <dgm:prSet presAssocID="{BCD89840-710B-41CC-80E1-A699FA6BF644}" presName="sibTrans" presStyleLbl="bgSibTrans2D1" presStyleIdx="0" presStyleCnt="3"/>
      <dgm:spPr/>
    </dgm:pt>
    <dgm:pt modelId="{600DF6F0-DB20-44AB-A812-6F730F846214}" type="pres">
      <dgm:prSet presAssocID="{9252A2D7-ECD4-458F-B2BB-B6333EF341C4}" presName="compNode" presStyleCnt="0"/>
      <dgm:spPr/>
    </dgm:pt>
    <dgm:pt modelId="{DC82E6B6-54CA-493F-AB26-5808786A6FB8}" type="pres">
      <dgm:prSet presAssocID="{9252A2D7-ECD4-458F-B2BB-B6333EF341C4}" presName="dummyConnPt" presStyleCnt="0"/>
      <dgm:spPr/>
    </dgm:pt>
    <dgm:pt modelId="{F1A2D2A9-AB15-455D-A034-0B53446DC5B5}" type="pres">
      <dgm:prSet presAssocID="{9252A2D7-ECD4-458F-B2BB-B6333EF341C4}" presName="node" presStyleLbl="node1" presStyleIdx="1" presStyleCnt="4">
        <dgm:presLayoutVars>
          <dgm:bulletEnabled val="1"/>
        </dgm:presLayoutVars>
      </dgm:prSet>
      <dgm:spPr/>
    </dgm:pt>
    <dgm:pt modelId="{92340564-8D1D-4B16-8221-86830D7817E6}" type="pres">
      <dgm:prSet presAssocID="{61B195D9-EB3C-4802-A6AB-664066A6DE01}" presName="sibTrans" presStyleLbl="bgSibTrans2D1" presStyleIdx="1" presStyleCnt="3"/>
      <dgm:spPr/>
    </dgm:pt>
    <dgm:pt modelId="{806E4064-DD46-43CE-B091-547AA8892C74}" type="pres">
      <dgm:prSet presAssocID="{E577C89B-FE67-4FD5-B67B-A9D2B5CF35FB}" presName="compNode" presStyleCnt="0"/>
      <dgm:spPr/>
    </dgm:pt>
    <dgm:pt modelId="{B0BFAE7C-9CA5-44D3-8507-671EA93AA1E4}" type="pres">
      <dgm:prSet presAssocID="{E577C89B-FE67-4FD5-B67B-A9D2B5CF35FB}" presName="dummyConnPt" presStyleCnt="0"/>
      <dgm:spPr/>
    </dgm:pt>
    <dgm:pt modelId="{0D70175B-6136-44C3-AC35-EDDE7D5FC48B}" type="pres">
      <dgm:prSet presAssocID="{E577C89B-FE67-4FD5-B67B-A9D2B5CF35FB}" presName="node" presStyleLbl="node1" presStyleIdx="2" presStyleCnt="4">
        <dgm:presLayoutVars>
          <dgm:bulletEnabled val="1"/>
        </dgm:presLayoutVars>
      </dgm:prSet>
      <dgm:spPr/>
    </dgm:pt>
    <dgm:pt modelId="{4970D0ED-1467-43CD-8A03-83FFD3D85C61}" type="pres">
      <dgm:prSet presAssocID="{895F126D-CBF0-4835-ACDB-7CA05B5379BC}" presName="sibTrans" presStyleLbl="bgSibTrans2D1" presStyleIdx="2" presStyleCnt="3"/>
      <dgm:spPr/>
    </dgm:pt>
    <dgm:pt modelId="{F1E6E879-A26E-4AAD-B86E-C51525A5F427}" type="pres">
      <dgm:prSet presAssocID="{7DB892B2-0E0D-420C-B451-7722D28313F7}" presName="compNode" presStyleCnt="0"/>
      <dgm:spPr/>
    </dgm:pt>
    <dgm:pt modelId="{1DF61CD0-E7EB-4E1E-B8D5-954CF29E5367}" type="pres">
      <dgm:prSet presAssocID="{7DB892B2-0E0D-420C-B451-7722D28313F7}" presName="dummyConnPt" presStyleCnt="0"/>
      <dgm:spPr/>
    </dgm:pt>
    <dgm:pt modelId="{DF18FD10-B426-424A-8632-4F3E0488E5FC}" type="pres">
      <dgm:prSet presAssocID="{7DB892B2-0E0D-420C-B451-7722D28313F7}" presName="node" presStyleLbl="node1" presStyleIdx="3" presStyleCnt="4">
        <dgm:presLayoutVars>
          <dgm:bulletEnabled val="1"/>
        </dgm:presLayoutVars>
      </dgm:prSet>
      <dgm:spPr/>
    </dgm:pt>
  </dgm:ptLst>
  <dgm:cxnLst>
    <dgm:cxn modelId="{A2C00009-8AAD-4FC7-BD1D-A484E3E2852A}" type="presOf" srcId="{1F0FB2EE-4143-43D1-817A-9730FE873531}" destId="{E22D0B22-AAAD-4780-89CC-847BAD6F468F}" srcOrd="0" destOrd="0" presId="urn:microsoft.com/office/officeart/2005/8/layout/bProcess4"/>
    <dgm:cxn modelId="{9EF30523-35D7-41AD-B323-AEDEF5D1E3F6}" type="presOf" srcId="{E577C89B-FE67-4FD5-B67B-A9D2B5CF35FB}" destId="{0D70175B-6136-44C3-AC35-EDDE7D5FC48B}" srcOrd="0" destOrd="0" presId="urn:microsoft.com/office/officeart/2005/8/layout/bProcess4"/>
    <dgm:cxn modelId="{0A72A02A-BAE1-48AC-B158-111E2F363615}" srcId="{1F0FB2EE-4143-43D1-817A-9730FE873531}" destId="{9252A2D7-ECD4-458F-B2BB-B6333EF341C4}" srcOrd="1" destOrd="0" parTransId="{311917B2-9CA5-4AEA-A561-283F36BA9267}" sibTransId="{61B195D9-EB3C-4802-A6AB-664066A6DE01}"/>
    <dgm:cxn modelId="{41AF9C5C-777D-4AF7-BC44-26C0ABF31CC9}" type="presOf" srcId="{895F126D-CBF0-4835-ACDB-7CA05B5379BC}" destId="{4970D0ED-1467-43CD-8A03-83FFD3D85C61}" srcOrd="0" destOrd="0" presId="urn:microsoft.com/office/officeart/2005/8/layout/bProcess4"/>
    <dgm:cxn modelId="{9385AC80-28E4-4AFF-BBF7-B57100BEF469}" type="presOf" srcId="{9252A2D7-ECD4-458F-B2BB-B6333EF341C4}" destId="{F1A2D2A9-AB15-455D-A034-0B53446DC5B5}" srcOrd="0" destOrd="0" presId="urn:microsoft.com/office/officeart/2005/8/layout/bProcess4"/>
    <dgm:cxn modelId="{EA63878C-6A18-4858-8E30-86D899E53BF1}" type="presOf" srcId="{61B195D9-EB3C-4802-A6AB-664066A6DE01}" destId="{92340564-8D1D-4B16-8221-86830D7817E6}" srcOrd="0" destOrd="0" presId="urn:microsoft.com/office/officeart/2005/8/layout/bProcess4"/>
    <dgm:cxn modelId="{9424868D-8343-45E5-AC5A-7B055F878BFF}" type="presOf" srcId="{1A066BF7-810B-498E-9B71-4BE604C35145}" destId="{4F4DBFEA-6993-43D2-8550-9C63128083EA}" srcOrd="0" destOrd="0" presId="urn:microsoft.com/office/officeart/2005/8/layout/bProcess4"/>
    <dgm:cxn modelId="{1EF02D92-F5CE-4D6F-8A0D-BEE4E9168B61}" srcId="{1F0FB2EE-4143-43D1-817A-9730FE873531}" destId="{E577C89B-FE67-4FD5-B67B-A9D2B5CF35FB}" srcOrd="2" destOrd="0" parTransId="{C1215F53-183B-4576-9940-C093E9334C1D}" sibTransId="{895F126D-CBF0-4835-ACDB-7CA05B5379BC}"/>
    <dgm:cxn modelId="{9C8D409F-E410-4D31-9461-8DF8B8961623}" srcId="{1F0FB2EE-4143-43D1-817A-9730FE873531}" destId="{7DB892B2-0E0D-420C-B451-7722D28313F7}" srcOrd="3" destOrd="0" parTransId="{76A5E238-62E3-48E2-B973-3966EC01419B}" sibTransId="{5BF1F0BD-2C92-4CA1-93CD-3EA2E09F4EE2}"/>
    <dgm:cxn modelId="{CC59629F-06B9-471B-80E0-FC51F4475B3D}" type="presOf" srcId="{7DB892B2-0E0D-420C-B451-7722D28313F7}" destId="{DF18FD10-B426-424A-8632-4F3E0488E5FC}" srcOrd="0" destOrd="0" presId="urn:microsoft.com/office/officeart/2005/8/layout/bProcess4"/>
    <dgm:cxn modelId="{87998FD1-A301-4733-9331-1795CC56534D}" srcId="{1F0FB2EE-4143-43D1-817A-9730FE873531}" destId="{1A066BF7-810B-498E-9B71-4BE604C35145}" srcOrd="0" destOrd="0" parTransId="{551E2BC4-322B-4917-80F0-6F289DD131BD}" sibTransId="{BCD89840-710B-41CC-80E1-A699FA6BF644}"/>
    <dgm:cxn modelId="{DD3408F6-062A-417A-8B56-5B3805F2E7D2}" type="presOf" srcId="{BCD89840-710B-41CC-80E1-A699FA6BF644}" destId="{E28A262D-0B93-49C0-85A8-FF57875272C2}" srcOrd="0" destOrd="0" presId="urn:microsoft.com/office/officeart/2005/8/layout/bProcess4"/>
    <dgm:cxn modelId="{31903D10-BC41-4974-A829-EA3C7278BC39}" type="presParOf" srcId="{E22D0B22-AAAD-4780-89CC-847BAD6F468F}" destId="{4B311BFD-8EB7-46E9-A3B6-C5C47CFE6942}" srcOrd="0" destOrd="0" presId="urn:microsoft.com/office/officeart/2005/8/layout/bProcess4"/>
    <dgm:cxn modelId="{ED08DCA1-D394-46C6-AFB5-E45D7CD5669A}" type="presParOf" srcId="{4B311BFD-8EB7-46E9-A3B6-C5C47CFE6942}" destId="{C8CF5390-16B5-4FC5-8640-64964D240785}" srcOrd="0" destOrd="0" presId="urn:microsoft.com/office/officeart/2005/8/layout/bProcess4"/>
    <dgm:cxn modelId="{515CF915-6D48-4936-98AC-D566CF36A4A3}" type="presParOf" srcId="{4B311BFD-8EB7-46E9-A3B6-C5C47CFE6942}" destId="{4F4DBFEA-6993-43D2-8550-9C63128083EA}" srcOrd="1" destOrd="0" presId="urn:microsoft.com/office/officeart/2005/8/layout/bProcess4"/>
    <dgm:cxn modelId="{414CE1D3-D08F-4904-973C-D8B601DDB2D9}" type="presParOf" srcId="{E22D0B22-AAAD-4780-89CC-847BAD6F468F}" destId="{E28A262D-0B93-49C0-85A8-FF57875272C2}" srcOrd="1" destOrd="0" presId="urn:microsoft.com/office/officeart/2005/8/layout/bProcess4"/>
    <dgm:cxn modelId="{9AF9CA43-D07C-46B2-BFF6-2DC65FCF161C}" type="presParOf" srcId="{E22D0B22-AAAD-4780-89CC-847BAD6F468F}" destId="{600DF6F0-DB20-44AB-A812-6F730F846214}" srcOrd="2" destOrd="0" presId="urn:microsoft.com/office/officeart/2005/8/layout/bProcess4"/>
    <dgm:cxn modelId="{B2C971F7-586A-4566-B2E7-8A965A94738C}" type="presParOf" srcId="{600DF6F0-DB20-44AB-A812-6F730F846214}" destId="{DC82E6B6-54CA-493F-AB26-5808786A6FB8}" srcOrd="0" destOrd="0" presId="urn:microsoft.com/office/officeart/2005/8/layout/bProcess4"/>
    <dgm:cxn modelId="{5D07AA6D-ACFD-4B80-8E2E-E71227CC8D85}" type="presParOf" srcId="{600DF6F0-DB20-44AB-A812-6F730F846214}" destId="{F1A2D2A9-AB15-455D-A034-0B53446DC5B5}" srcOrd="1" destOrd="0" presId="urn:microsoft.com/office/officeart/2005/8/layout/bProcess4"/>
    <dgm:cxn modelId="{991A866F-8568-47FE-8DF1-D9F011991E13}" type="presParOf" srcId="{E22D0B22-AAAD-4780-89CC-847BAD6F468F}" destId="{92340564-8D1D-4B16-8221-86830D7817E6}" srcOrd="3" destOrd="0" presId="urn:microsoft.com/office/officeart/2005/8/layout/bProcess4"/>
    <dgm:cxn modelId="{45641B45-2EF4-44E1-9E3B-E095C3C4C672}" type="presParOf" srcId="{E22D0B22-AAAD-4780-89CC-847BAD6F468F}" destId="{806E4064-DD46-43CE-B091-547AA8892C74}" srcOrd="4" destOrd="0" presId="urn:microsoft.com/office/officeart/2005/8/layout/bProcess4"/>
    <dgm:cxn modelId="{C915B4C9-1A20-4774-9291-D7D5D5ACFD6B}" type="presParOf" srcId="{806E4064-DD46-43CE-B091-547AA8892C74}" destId="{B0BFAE7C-9CA5-44D3-8507-671EA93AA1E4}" srcOrd="0" destOrd="0" presId="urn:microsoft.com/office/officeart/2005/8/layout/bProcess4"/>
    <dgm:cxn modelId="{DE858634-A3C3-4999-9F00-AF29BB7D7DCF}" type="presParOf" srcId="{806E4064-DD46-43CE-B091-547AA8892C74}" destId="{0D70175B-6136-44C3-AC35-EDDE7D5FC48B}" srcOrd="1" destOrd="0" presId="urn:microsoft.com/office/officeart/2005/8/layout/bProcess4"/>
    <dgm:cxn modelId="{727F7249-4953-472B-A7BF-8FDB60105C5F}" type="presParOf" srcId="{E22D0B22-AAAD-4780-89CC-847BAD6F468F}" destId="{4970D0ED-1467-43CD-8A03-83FFD3D85C61}" srcOrd="5" destOrd="0" presId="urn:microsoft.com/office/officeart/2005/8/layout/bProcess4"/>
    <dgm:cxn modelId="{1B20AB1D-177F-4D7A-9B02-252953A0B67A}" type="presParOf" srcId="{E22D0B22-AAAD-4780-89CC-847BAD6F468F}" destId="{F1E6E879-A26E-4AAD-B86E-C51525A5F427}" srcOrd="6" destOrd="0" presId="urn:microsoft.com/office/officeart/2005/8/layout/bProcess4"/>
    <dgm:cxn modelId="{BB350DE3-3AB6-42B8-9ECE-7C1E4F6E4EB7}" type="presParOf" srcId="{F1E6E879-A26E-4AAD-B86E-C51525A5F427}" destId="{1DF61CD0-E7EB-4E1E-B8D5-954CF29E5367}" srcOrd="0" destOrd="0" presId="urn:microsoft.com/office/officeart/2005/8/layout/bProcess4"/>
    <dgm:cxn modelId="{8B1808DE-4551-48B2-8C6F-58D804C19292}" type="presParOf" srcId="{F1E6E879-A26E-4AAD-B86E-C51525A5F427}" destId="{DF18FD10-B426-424A-8632-4F3E0488E5FC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0FB2EE-4143-43D1-817A-9730FE873531}" type="doc">
      <dgm:prSet loTypeId="urn:microsoft.com/office/officeart/2005/8/layout/bProcess4" loCatId="process" qsTypeId="urn:microsoft.com/office/officeart/2005/8/quickstyle/simple5" qsCatId="simple" csTypeId="urn:microsoft.com/office/officeart/2005/8/colors/colorful2" csCatId="colorful" phldr="1"/>
      <dgm:spPr/>
      <dgm:t>
        <a:bodyPr rtlCol="0"/>
        <a:lstStyle/>
        <a:p>
          <a:pPr rtl="0"/>
          <a:endParaRPr lang="en-US"/>
        </a:p>
      </dgm:t>
    </dgm:pt>
    <dgm:pt modelId="{1A066BF7-810B-498E-9B71-4BE604C35145}">
      <dgm:prSet phldrT="[Text]" phldr="1"/>
      <dgm:spPr>
        <a:solidFill>
          <a:schemeClr val="tx1">
            <a:lumMod val="90000"/>
            <a:lumOff val="10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bg1"/>
            </a:solidFill>
          </a:endParaRPr>
        </a:p>
      </dgm:t>
    </dgm:pt>
    <dgm:pt modelId="{551E2BC4-322B-4917-80F0-6F289DD131BD}" type="parTrans" cxnId="{87998FD1-A301-4733-9331-1795CC56534D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BCD89840-710B-41CC-80E1-A699FA6BF644}" type="sibTrans" cxnId="{87998FD1-A301-4733-9331-1795CC56534D}">
      <dgm:prSet/>
      <dgm:spPr>
        <a:solidFill>
          <a:schemeClr val="tx1">
            <a:lumMod val="75000"/>
            <a:lumOff val="25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9252A2D7-ECD4-458F-B2BB-B6333EF341C4}">
      <dgm:prSet phldrT="[Text]" phldr="1"/>
      <dgm:spPr>
        <a:solidFill>
          <a:schemeClr val="tx1">
            <a:lumMod val="90000"/>
            <a:lumOff val="10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bg1"/>
            </a:solidFill>
          </a:endParaRPr>
        </a:p>
      </dgm:t>
    </dgm:pt>
    <dgm:pt modelId="{311917B2-9CA5-4AEA-A561-283F36BA9267}" type="parTrans" cxnId="{0A72A02A-BAE1-48AC-B158-111E2F363615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61B195D9-EB3C-4802-A6AB-664066A6DE01}" type="sibTrans" cxnId="{0A72A02A-BAE1-48AC-B158-111E2F363615}">
      <dgm:prSet/>
      <dgm:spPr>
        <a:solidFill>
          <a:schemeClr val="tx1">
            <a:lumMod val="75000"/>
            <a:lumOff val="25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E577C89B-FE67-4FD5-B67B-A9D2B5CF35FB}">
      <dgm:prSet phldrT="[Text]" phldr="1"/>
      <dgm:spPr>
        <a:solidFill>
          <a:schemeClr val="tx1">
            <a:lumMod val="90000"/>
            <a:lumOff val="10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bg1"/>
            </a:solidFill>
          </a:endParaRPr>
        </a:p>
      </dgm:t>
    </dgm:pt>
    <dgm:pt modelId="{C1215F53-183B-4576-9940-C093E9334C1D}" type="parTrans" cxnId="{1EF02D92-F5CE-4D6F-8A0D-BEE4E9168B61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895F126D-CBF0-4835-ACDB-7CA05B5379BC}" type="sibTrans" cxnId="{1EF02D92-F5CE-4D6F-8A0D-BEE4E9168B61}">
      <dgm:prSet/>
      <dgm:spPr>
        <a:solidFill>
          <a:schemeClr val="tx1">
            <a:lumMod val="75000"/>
            <a:lumOff val="25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7DB892B2-0E0D-420C-B451-7722D28313F7}">
      <dgm:prSet phldrT="[Text]" phldr="1"/>
      <dgm:spPr>
        <a:solidFill>
          <a:schemeClr val="tx1">
            <a:lumMod val="90000"/>
            <a:lumOff val="10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bg1"/>
            </a:solidFill>
          </a:endParaRPr>
        </a:p>
      </dgm:t>
    </dgm:pt>
    <dgm:pt modelId="{76A5E238-62E3-48E2-B973-3966EC01419B}" type="parTrans" cxnId="{9C8D409F-E410-4D31-9461-8DF8B8961623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5BF1F0BD-2C92-4CA1-93CD-3EA2E09F4EE2}" type="sibTrans" cxnId="{9C8D409F-E410-4D31-9461-8DF8B8961623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E22D0B22-AAAD-4780-89CC-847BAD6F468F}" type="pres">
      <dgm:prSet presAssocID="{1F0FB2EE-4143-43D1-817A-9730FE873531}" presName="Name0" presStyleCnt="0">
        <dgm:presLayoutVars>
          <dgm:dir/>
          <dgm:resizeHandles/>
        </dgm:presLayoutVars>
      </dgm:prSet>
      <dgm:spPr/>
    </dgm:pt>
    <dgm:pt modelId="{4B311BFD-8EB7-46E9-A3B6-C5C47CFE6942}" type="pres">
      <dgm:prSet presAssocID="{1A066BF7-810B-498E-9B71-4BE604C35145}" presName="compNode" presStyleCnt="0"/>
      <dgm:spPr/>
    </dgm:pt>
    <dgm:pt modelId="{C8CF5390-16B5-4FC5-8640-64964D240785}" type="pres">
      <dgm:prSet presAssocID="{1A066BF7-810B-498E-9B71-4BE604C35145}" presName="dummyConnPt" presStyleCnt="0"/>
      <dgm:spPr/>
    </dgm:pt>
    <dgm:pt modelId="{4F4DBFEA-6993-43D2-8550-9C63128083EA}" type="pres">
      <dgm:prSet presAssocID="{1A066BF7-810B-498E-9B71-4BE604C35145}" presName="node" presStyleLbl="node1" presStyleIdx="0" presStyleCnt="4">
        <dgm:presLayoutVars>
          <dgm:bulletEnabled val="1"/>
        </dgm:presLayoutVars>
      </dgm:prSet>
      <dgm:spPr/>
    </dgm:pt>
    <dgm:pt modelId="{E28A262D-0B93-49C0-85A8-FF57875272C2}" type="pres">
      <dgm:prSet presAssocID="{BCD89840-710B-41CC-80E1-A699FA6BF644}" presName="sibTrans" presStyleLbl="bgSibTrans2D1" presStyleIdx="0" presStyleCnt="3"/>
      <dgm:spPr/>
    </dgm:pt>
    <dgm:pt modelId="{600DF6F0-DB20-44AB-A812-6F730F846214}" type="pres">
      <dgm:prSet presAssocID="{9252A2D7-ECD4-458F-B2BB-B6333EF341C4}" presName="compNode" presStyleCnt="0"/>
      <dgm:spPr/>
    </dgm:pt>
    <dgm:pt modelId="{DC82E6B6-54CA-493F-AB26-5808786A6FB8}" type="pres">
      <dgm:prSet presAssocID="{9252A2D7-ECD4-458F-B2BB-B6333EF341C4}" presName="dummyConnPt" presStyleCnt="0"/>
      <dgm:spPr/>
    </dgm:pt>
    <dgm:pt modelId="{F1A2D2A9-AB15-455D-A034-0B53446DC5B5}" type="pres">
      <dgm:prSet presAssocID="{9252A2D7-ECD4-458F-B2BB-B6333EF341C4}" presName="node" presStyleLbl="node1" presStyleIdx="1" presStyleCnt="4">
        <dgm:presLayoutVars>
          <dgm:bulletEnabled val="1"/>
        </dgm:presLayoutVars>
      </dgm:prSet>
      <dgm:spPr/>
    </dgm:pt>
    <dgm:pt modelId="{92340564-8D1D-4B16-8221-86830D7817E6}" type="pres">
      <dgm:prSet presAssocID="{61B195D9-EB3C-4802-A6AB-664066A6DE01}" presName="sibTrans" presStyleLbl="bgSibTrans2D1" presStyleIdx="1" presStyleCnt="3"/>
      <dgm:spPr/>
    </dgm:pt>
    <dgm:pt modelId="{806E4064-DD46-43CE-B091-547AA8892C74}" type="pres">
      <dgm:prSet presAssocID="{E577C89B-FE67-4FD5-B67B-A9D2B5CF35FB}" presName="compNode" presStyleCnt="0"/>
      <dgm:spPr/>
    </dgm:pt>
    <dgm:pt modelId="{B0BFAE7C-9CA5-44D3-8507-671EA93AA1E4}" type="pres">
      <dgm:prSet presAssocID="{E577C89B-FE67-4FD5-B67B-A9D2B5CF35FB}" presName="dummyConnPt" presStyleCnt="0"/>
      <dgm:spPr/>
    </dgm:pt>
    <dgm:pt modelId="{0D70175B-6136-44C3-AC35-EDDE7D5FC48B}" type="pres">
      <dgm:prSet presAssocID="{E577C89B-FE67-4FD5-B67B-A9D2B5CF35FB}" presName="node" presStyleLbl="node1" presStyleIdx="2" presStyleCnt="4">
        <dgm:presLayoutVars>
          <dgm:bulletEnabled val="1"/>
        </dgm:presLayoutVars>
      </dgm:prSet>
      <dgm:spPr/>
    </dgm:pt>
    <dgm:pt modelId="{4970D0ED-1467-43CD-8A03-83FFD3D85C61}" type="pres">
      <dgm:prSet presAssocID="{895F126D-CBF0-4835-ACDB-7CA05B5379BC}" presName="sibTrans" presStyleLbl="bgSibTrans2D1" presStyleIdx="2" presStyleCnt="3"/>
      <dgm:spPr/>
    </dgm:pt>
    <dgm:pt modelId="{F1E6E879-A26E-4AAD-B86E-C51525A5F427}" type="pres">
      <dgm:prSet presAssocID="{7DB892B2-0E0D-420C-B451-7722D28313F7}" presName="compNode" presStyleCnt="0"/>
      <dgm:spPr/>
    </dgm:pt>
    <dgm:pt modelId="{1DF61CD0-E7EB-4E1E-B8D5-954CF29E5367}" type="pres">
      <dgm:prSet presAssocID="{7DB892B2-0E0D-420C-B451-7722D28313F7}" presName="dummyConnPt" presStyleCnt="0"/>
      <dgm:spPr/>
    </dgm:pt>
    <dgm:pt modelId="{DF18FD10-B426-424A-8632-4F3E0488E5FC}" type="pres">
      <dgm:prSet presAssocID="{7DB892B2-0E0D-420C-B451-7722D28313F7}" presName="node" presStyleLbl="node1" presStyleIdx="3" presStyleCnt="4">
        <dgm:presLayoutVars>
          <dgm:bulletEnabled val="1"/>
        </dgm:presLayoutVars>
      </dgm:prSet>
      <dgm:spPr/>
    </dgm:pt>
  </dgm:ptLst>
  <dgm:cxnLst>
    <dgm:cxn modelId="{A2C00009-8AAD-4FC7-BD1D-A484E3E2852A}" type="presOf" srcId="{1F0FB2EE-4143-43D1-817A-9730FE873531}" destId="{E22D0B22-AAAD-4780-89CC-847BAD6F468F}" srcOrd="0" destOrd="0" presId="urn:microsoft.com/office/officeart/2005/8/layout/bProcess4"/>
    <dgm:cxn modelId="{9EF30523-35D7-41AD-B323-AEDEF5D1E3F6}" type="presOf" srcId="{E577C89B-FE67-4FD5-B67B-A9D2B5CF35FB}" destId="{0D70175B-6136-44C3-AC35-EDDE7D5FC48B}" srcOrd="0" destOrd="0" presId="urn:microsoft.com/office/officeart/2005/8/layout/bProcess4"/>
    <dgm:cxn modelId="{0A72A02A-BAE1-48AC-B158-111E2F363615}" srcId="{1F0FB2EE-4143-43D1-817A-9730FE873531}" destId="{9252A2D7-ECD4-458F-B2BB-B6333EF341C4}" srcOrd="1" destOrd="0" parTransId="{311917B2-9CA5-4AEA-A561-283F36BA9267}" sibTransId="{61B195D9-EB3C-4802-A6AB-664066A6DE01}"/>
    <dgm:cxn modelId="{41AF9C5C-777D-4AF7-BC44-26C0ABF31CC9}" type="presOf" srcId="{895F126D-CBF0-4835-ACDB-7CA05B5379BC}" destId="{4970D0ED-1467-43CD-8A03-83FFD3D85C61}" srcOrd="0" destOrd="0" presId="urn:microsoft.com/office/officeart/2005/8/layout/bProcess4"/>
    <dgm:cxn modelId="{9385AC80-28E4-4AFF-BBF7-B57100BEF469}" type="presOf" srcId="{9252A2D7-ECD4-458F-B2BB-B6333EF341C4}" destId="{F1A2D2A9-AB15-455D-A034-0B53446DC5B5}" srcOrd="0" destOrd="0" presId="urn:microsoft.com/office/officeart/2005/8/layout/bProcess4"/>
    <dgm:cxn modelId="{EA63878C-6A18-4858-8E30-86D899E53BF1}" type="presOf" srcId="{61B195D9-EB3C-4802-A6AB-664066A6DE01}" destId="{92340564-8D1D-4B16-8221-86830D7817E6}" srcOrd="0" destOrd="0" presId="urn:microsoft.com/office/officeart/2005/8/layout/bProcess4"/>
    <dgm:cxn modelId="{9424868D-8343-45E5-AC5A-7B055F878BFF}" type="presOf" srcId="{1A066BF7-810B-498E-9B71-4BE604C35145}" destId="{4F4DBFEA-6993-43D2-8550-9C63128083EA}" srcOrd="0" destOrd="0" presId="urn:microsoft.com/office/officeart/2005/8/layout/bProcess4"/>
    <dgm:cxn modelId="{1EF02D92-F5CE-4D6F-8A0D-BEE4E9168B61}" srcId="{1F0FB2EE-4143-43D1-817A-9730FE873531}" destId="{E577C89B-FE67-4FD5-B67B-A9D2B5CF35FB}" srcOrd="2" destOrd="0" parTransId="{C1215F53-183B-4576-9940-C093E9334C1D}" sibTransId="{895F126D-CBF0-4835-ACDB-7CA05B5379BC}"/>
    <dgm:cxn modelId="{9C8D409F-E410-4D31-9461-8DF8B8961623}" srcId="{1F0FB2EE-4143-43D1-817A-9730FE873531}" destId="{7DB892B2-0E0D-420C-B451-7722D28313F7}" srcOrd="3" destOrd="0" parTransId="{76A5E238-62E3-48E2-B973-3966EC01419B}" sibTransId="{5BF1F0BD-2C92-4CA1-93CD-3EA2E09F4EE2}"/>
    <dgm:cxn modelId="{CC59629F-06B9-471B-80E0-FC51F4475B3D}" type="presOf" srcId="{7DB892B2-0E0D-420C-B451-7722D28313F7}" destId="{DF18FD10-B426-424A-8632-4F3E0488E5FC}" srcOrd="0" destOrd="0" presId="urn:microsoft.com/office/officeart/2005/8/layout/bProcess4"/>
    <dgm:cxn modelId="{87998FD1-A301-4733-9331-1795CC56534D}" srcId="{1F0FB2EE-4143-43D1-817A-9730FE873531}" destId="{1A066BF7-810B-498E-9B71-4BE604C35145}" srcOrd="0" destOrd="0" parTransId="{551E2BC4-322B-4917-80F0-6F289DD131BD}" sibTransId="{BCD89840-710B-41CC-80E1-A699FA6BF644}"/>
    <dgm:cxn modelId="{DD3408F6-062A-417A-8B56-5B3805F2E7D2}" type="presOf" srcId="{BCD89840-710B-41CC-80E1-A699FA6BF644}" destId="{E28A262D-0B93-49C0-85A8-FF57875272C2}" srcOrd="0" destOrd="0" presId="urn:microsoft.com/office/officeart/2005/8/layout/bProcess4"/>
    <dgm:cxn modelId="{31903D10-BC41-4974-A829-EA3C7278BC39}" type="presParOf" srcId="{E22D0B22-AAAD-4780-89CC-847BAD6F468F}" destId="{4B311BFD-8EB7-46E9-A3B6-C5C47CFE6942}" srcOrd="0" destOrd="0" presId="urn:microsoft.com/office/officeart/2005/8/layout/bProcess4"/>
    <dgm:cxn modelId="{ED08DCA1-D394-46C6-AFB5-E45D7CD5669A}" type="presParOf" srcId="{4B311BFD-8EB7-46E9-A3B6-C5C47CFE6942}" destId="{C8CF5390-16B5-4FC5-8640-64964D240785}" srcOrd="0" destOrd="0" presId="urn:microsoft.com/office/officeart/2005/8/layout/bProcess4"/>
    <dgm:cxn modelId="{515CF915-6D48-4936-98AC-D566CF36A4A3}" type="presParOf" srcId="{4B311BFD-8EB7-46E9-A3B6-C5C47CFE6942}" destId="{4F4DBFEA-6993-43D2-8550-9C63128083EA}" srcOrd="1" destOrd="0" presId="urn:microsoft.com/office/officeart/2005/8/layout/bProcess4"/>
    <dgm:cxn modelId="{414CE1D3-D08F-4904-973C-D8B601DDB2D9}" type="presParOf" srcId="{E22D0B22-AAAD-4780-89CC-847BAD6F468F}" destId="{E28A262D-0B93-49C0-85A8-FF57875272C2}" srcOrd="1" destOrd="0" presId="urn:microsoft.com/office/officeart/2005/8/layout/bProcess4"/>
    <dgm:cxn modelId="{9AF9CA43-D07C-46B2-BFF6-2DC65FCF161C}" type="presParOf" srcId="{E22D0B22-AAAD-4780-89CC-847BAD6F468F}" destId="{600DF6F0-DB20-44AB-A812-6F730F846214}" srcOrd="2" destOrd="0" presId="urn:microsoft.com/office/officeart/2005/8/layout/bProcess4"/>
    <dgm:cxn modelId="{B2C971F7-586A-4566-B2E7-8A965A94738C}" type="presParOf" srcId="{600DF6F0-DB20-44AB-A812-6F730F846214}" destId="{DC82E6B6-54CA-493F-AB26-5808786A6FB8}" srcOrd="0" destOrd="0" presId="urn:microsoft.com/office/officeart/2005/8/layout/bProcess4"/>
    <dgm:cxn modelId="{5D07AA6D-ACFD-4B80-8E2E-E71227CC8D85}" type="presParOf" srcId="{600DF6F0-DB20-44AB-A812-6F730F846214}" destId="{F1A2D2A9-AB15-455D-A034-0B53446DC5B5}" srcOrd="1" destOrd="0" presId="urn:microsoft.com/office/officeart/2005/8/layout/bProcess4"/>
    <dgm:cxn modelId="{991A866F-8568-47FE-8DF1-D9F011991E13}" type="presParOf" srcId="{E22D0B22-AAAD-4780-89CC-847BAD6F468F}" destId="{92340564-8D1D-4B16-8221-86830D7817E6}" srcOrd="3" destOrd="0" presId="urn:microsoft.com/office/officeart/2005/8/layout/bProcess4"/>
    <dgm:cxn modelId="{45641B45-2EF4-44E1-9E3B-E095C3C4C672}" type="presParOf" srcId="{E22D0B22-AAAD-4780-89CC-847BAD6F468F}" destId="{806E4064-DD46-43CE-B091-547AA8892C74}" srcOrd="4" destOrd="0" presId="urn:microsoft.com/office/officeart/2005/8/layout/bProcess4"/>
    <dgm:cxn modelId="{C915B4C9-1A20-4774-9291-D7D5D5ACFD6B}" type="presParOf" srcId="{806E4064-DD46-43CE-B091-547AA8892C74}" destId="{B0BFAE7C-9CA5-44D3-8507-671EA93AA1E4}" srcOrd="0" destOrd="0" presId="urn:microsoft.com/office/officeart/2005/8/layout/bProcess4"/>
    <dgm:cxn modelId="{DE858634-A3C3-4999-9F00-AF29BB7D7DCF}" type="presParOf" srcId="{806E4064-DD46-43CE-B091-547AA8892C74}" destId="{0D70175B-6136-44C3-AC35-EDDE7D5FC48B}" srcOrd="1" destOrd="0" presId="urn:microsoft.com/office/officeart/2005/8/layout/bProcess4"/>
    <dgm:cxn modelId="{727F7249-4953-472B-A7BF-8FDB60105C5F}" type="presParOf" srcId="{E22D0B22-AAAD-4780-89CC-847BAD6F468F}" destId="{4970D0ED-1467-43CD-8A03-83FFD3D85C61}" srcOrd="5" destOrd="0" presId="urn:microsoft.com/office/officeart/2005/8/layout/bProcess4"/>
    <dgm:cxn modelId="{1B20AB1D-177F-4D7A-9B02-252953A0B67A}" type="presParOf" srcId="{E22D0B22-AAAD-4780-89CC-847BAD6F468F}" destId="{F1E6E879-A26E-4AAD-B86E-C51525A5F427}" srcOrd="6" destOrd="0" presId="urn:microsoft.com/office/officeart/2005/8/layout/bProcess4"/>
    <dgm:cxn modelId="{BB350DE3-3AB6-42B8-9ECE-7C1E4F6E4EB7}" type="presParOf" srcId="{F1E6E879-A26E-4AAD-B86E-C51525A5F427}" destId="{1DF61CD0-E7EB-4E1E-B8D5-954CF29E5367}" srcOrd="0" destOrd="0" presId="urn:microsoft.com/office/officeart/2005/8/layout/bProcess4"/>
    <dgm:cxn modelId="{8B1808DE-4551-48B2-8C6F-58D804C19292}" type="presParOf" srcId="{F1E6E879-A26E-4AAD-B86E-C51525A5F427}" destId="{DF18FD10-B426-424A-8632-4F3E0488E5FC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0FB2EE-4143-43D1-817A-9730FE873531}" type="doc">
      <dgm:prSet loTypeId="urn:microsoft.com/office/officeart/2005/8/layout/bProcess4" loCatId="process" qsTypeId="urn:microsoft.com/office/officeart/2005/8/quickstyle/simple5" qsCatId="simple" csTypeId="urn:microsoft.com/office/officeart/2005/8/colors/colorful2" csCatId="colorful" phldr="1"/>
      <dgm:spPr/>
      <dgm:t>
        <a:bodyPr rtlCol="0"/>
        <a:lstStyle/>
        <a:p>
          <a:pPr rtl="0"/>
          <a:endParaRPr lang="en-US"/>
        </a:p>
      </dgm:t>
    </dgm:pt>
    <dgm:pt modelId="{1A066BF7-810B-498E-9B71-4BE604C35145}">
      <dgm:prSet phldrT="[Text]" phldr="1"/>
      <dgm:spPr>
        <a:solidFill>
          <a:schemeClr val="tx1">
            <a:lumMod val="90000"/>
            <a:lumOff val="10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bg1"/>
            </a:solidFill>
          </a:endParaRPr>
        </a:p>
      </dgm:t>
    </dgm:pt>
    <dgm:pt modelId="{551E2BC4-322B-4917-80F0-6F289DD131BD}" type="parTrans" cxnId="{87998FD1-A301-4733-9331-1795CC56534D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BCD89840-710B-41CC-80E1-A699FA6BF644}" type="sibTrans" cxnId="{87998FD1-A301-4733-9331-1795CC56534D}">
      <dgm:prSet/>
      <dgm:spPr>
        <a:solidFill>
          <a:schemeClr val="tx1">
            <a:lumMod val="75000"/>
            <a:lumOff val="25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9252A2D7-ECD4-458F-B2BB-B6333EF341C4}">
      <dgm:prSet phldrT="[Text]" phldr="1"/>
      <dgm:spPr>
        <a:solidFill>
          <a:schemeClr val="tx1">
            <a:lumMod val="90000"/>
            <a:lumOff val="10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bg1"/>
            </a:solidFill>
          </a:endParaRPr>
        </a:p>
      </dgm:t>
    </dgm:pt>
    <dgm:pt modelId="{311917B2-9CA5-4AEA-A561-283F36BA9267}" type="parTrans" cxnId="{0A72A02A-BAE1-48AC-B158-111E2F363615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61B195D9-EB3C-4802-A6AB-664066A6DE01}" type="sibTrans" cxnId="{0A72A02A-BAE1-48AC-B158-111E2F363615}">
      <dgm:prSet/>
      <dgm:spPr>
        <a:solidFill>
          <a:schemeClr val="tx1">
            <a:lumMod val="75000"/>
            <a:lumOff val="25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E577C89B-FE67-4FD5-B67B-A9D2B5CF35FB}">
      <dgm:prSet phldrT="[Text]" phldr="1"/>
      <dgm:spPr>
        <a:solidFill>
          <a:schemeClr val="tx1">
            <a:lumMod val="90000"/>
            <a:lumOff val="10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bg1"/>
            </a:solidFill>
          </a:endParaRPr>
        </a:p>
      </dgm:t>
    </dgm:pt>
    <dgm:pt modelId="{C1215F53-183B-4576-9940-C093E9334C1D}" type="parTrans" cxnId="{1EF02D92-F5CE-4D6F-8A0D-BEE4E9168B61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895F126D-CBF0-4835-ACDB-7CA05B5379BC}" type="sibTrans" cxnId="{1EF02D92-F5CE-4D6F-8A0D-BEE4E9168B61}">
      <dgm:prSet/>
      <dgm:spPr>
        <a:solidFill>
          <a:schemeClr val="tx1">
            <a:lumMod val="75000"/>
            <a:lumOff val="25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7DB892B2-0E0D-420C-B451-7722D28313F7}">
      <dgm:prSet phldrT="[Text]" phldr="1"/>
      <dgm:spPr>
        <a:solidFill>
          <a:schemeClr val="tx1">
            <a:lumMod val="90000"/>
            <a:lumOff val="10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bg1"/>
            </a:solidFill>
          </a:endParaRPr>
        </a:p>
      </dgm:t>
    </dgm:pt>
    <dgm:pt modelId="{76A5E238-62E3-48E2-B973-3966EC01419B}" type="parTrans" cxnId="{9C8D409F-E410-4D31-9461-8DF8B8961623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5BF1F0BD-2C92-4CA1-93CD-3EA2E09F4EE2}" type="sibTrans" cxnId="{9C8D409F-E410-4D31-9461-8DF8B8961623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E22D0B22-AAAD-4780-89CC-847BAD6F468F}" type="pres">
      <dgm:prSet presAssocID="{1F0FB2EE-4143-43D1-817A-9730FE873531}" presName="Name0" presStyleCnt="0">
        <dgm:presLayoutVars>
          <dgm:dir/>
          <dgm:resizeHandles/>
        </dgm:presLayoutVars>
      </dgm:prSet>
      <dgm:spPr/>
    </dgm:pt>
    <dgm:pt modelId="{4B311BFD-8EB7-46E9-A3B6-C5C47CFE6942}" type="pres">
      <dgm:prSet presAssocID="{1A066BF7-810B-498E-9B71-4BE604C35145}" presName="compNode" presStyleCnt="0"/>
      <dgm:spPr/>
    </dgm:pt>
    <dgm:pt modelId="{C8CF5390-16B5-4FC5-8640-64964D240785}" type="pres">
      <dgm:prSet presAssocID="{1A066BF7-810B-498E-9B71-4BE604C35145}" presName="dummyConnPt" presStyleCnt="0"/>
      <dgm:spPr/>
    </dgm:pt>
    <dgm:pt modelId="{4F4DBFEA-6993-43D2-8550-9C63128083EA}" type="pres">
      <dgm:prSet presAssocID="{1A066BF7-810B-498E-9B71-4BE604C35145}" presName="node" presStyleLbl="node1" presStyleIdx="0" presStyleCnt="4">
        <dgm:presLayoutVars>
          <dgm:bulletEnabled val="1"/>
        </dgm:presLayoutVars>
      </dgm:prSet>
      <dgm:spPr/>
    </dgm:pt>
    <dgm:pt modelId="{E28A262D-0B93-49C0-85A8-FF57875272C2}" type="pres">
      <dgm:prSet presAssocID="{BCD89840-710B-41CC-80E1-A699FA6BF644}" presName="sibTrans" presStyleLbl="bgSibTrans2D1" presStyleIdx="0" presStyleCnt="3"/>
      <dgm:spPr/>
    </dgm:pt>
    <dgm:pt modelId="{600DF6F0-DB20-44AB-A812-6F730F846214}" type="pres">
      <dgm:prSet presAssocID="{9252A2D7-ECD4-458F-B2BB-B6333EF341C4}" presName="compNode" presStyleCnt="0"/>
      <dgm:spPr/>
    </dgm:pt>
    <dgm:pt modelId="{DC82E6B6-54CA-493F-AB26-5808786A6FB8}" type="pres">
      <dgm:prSet presAssocID="{9252A2D7-ECD4-458F-B2BB-B6333EF341C4}" presName="dummyConnPt" presStyleCnt="0"/>
      <dgm:spPr/>
    </dgm:pt>
    <dgm:pt modelId="{F1A2D2A9-AB15-455D-A034-0B53446DC5B5}" type="pres">
      <dgm:prSet presAssocID="{9252A2D7-ECD4-458F-B2BB-B6333EF341C4}" presName="node" presStyleLbl="node1" presStyleIdx="1" presStyleCnt="4">
        <dgm:presLayoutVars>
          <dgm:bulletEnabled val="1"/>
        </dgm:presLayoutVars>
      </dgm:prSet>
      <dgm:spPr/>
    </dgm:pt>
    <dgm:pt modelId="{92340564-8D1D-4B16-8221-86830D7817E6}" type="pres">
      <dgm:prSet presAssocID="{61B195D9-EB3C-4802-A6AB-664066A6DE01}" presName="sibTrans" presStyleLbl="bgSibTrans2D1" presStyleIdx="1" presStyleCnt="3"/>
      <dgm:spPr/>
    </dgm:pt>
    <dgm:pt modelId="{806E4064-DD46-43CE-B091-547AA8892C74}" type="pres">
      <dgm:prSet presAssocID="{E577C89B-FE67-4FD5-B67B-A9D2B5CF35FB}" presName="compNode" presStyleCnt="0"/>
      <dgm:spPr/>
    </dgm:pt>
    <dgm:pt modelId="{B0BFAE7C-9CA5-44D3-8507-671EA93AA1E4}" type="pres">
      <dgm:prSet presAssocID="{E577C89B-FE67-4FD5-B67B-A9D2B5CF35FB}" presName="dummyConnPt" presStyleCnt="0"/>
      <dgm:spPr/>
    </dgm:pt>
    <dgm:pt modelId="{0D70175B-6136-44C3-AC35-EDDE7D5FC48B}" type="pres">
      <dgm:prSet presAssocID="{E577C89B-FE67-4FD5-B67B-A9D2B5CF35FB}" presName="node" presStyleLbl="node1" presStyleIdx="2" presStyleCnt="4">
        <dgm:presLayoutVars>
          <dgm:bulletEnabled val="1"/>
        </dgm:presLayoutVars>
      </dgm:prSet>
      <dgm:spPr/>
    </dgm:pt>
    <dgm:pt modelId="{4970D0ED-1467-43CD-8A03-83FFD3D85C61}" type="pres">
      <dgm:prSet presAssocID="{895F126D-CBF0-4835-ACDB-7CA05B5379BC}" presName="sibTrans" presStyleLbl="bgSibTrans2D1" presStyleIdx="2" presStyleCnt="3"/>
      <dgm:spPr/>
    </dgm:pt>
    <dgm:pt modelId="{F1E6E879-A26E-4AAD-B86E-C51525A5F427}" type="pres">
      <dgm:prSet presAssocID="{7DB892B2-0E0D-420C-B451-7722D28313F7}" presName="compNode" presStyleCnt="0"/>
      <dgm:spPr/>
    </dgm:pt>
    <dgm:pt modelId="{1DF61CD0-E7EB-4E1E-B8D5-954CF29E5367}" type="pres">
      <dgm:prSet presAssocID="{7DB892B2-0E0D-420C-B451-7722D28313F7}" presName="dummyConnPt" presStyleCnt="0"/>
      <dgm:spPr/>
    </dgm:pt>
    <dgm:pt modelId="{DF18FD10-B426-424A-8632-4F3E0488E5FC}" type="pres">
      <dgm:prSet presAssocID="{7DB892B2-0E0D-420C-B451-7722D28313F7}" presName="node" presStyleLbl="node1" presStyleIdx="3" presStyleCnt="4">
        <dgm:presLayoutVars>
          <dgm:bulletEnabled val="1"/>
        </dgm:presLayoutVars>
      </dgm:prSet>
      <dgm:spPr/>
    </dgm:pt>
  </dgm:ptLst>
  <dgm:cxnLst>
    <dgm:cxn modelId="{A2C00009-8AAD-4FC7-BD1D-A484E3E2852A}" type="presOf" srcId="{1F0FB2EE-4143-43D1-817A-9730FE873531}" destId="{E22D0B22-AAAD-4780-89CC-847BAD6F468F}" srcOrd="0" destOrd="0" presId="urn:microsoft.com/office/officeart/2005/8/layout/bProcess4"/>
    <dgm:cxn modelId="{9EF30523-35D7-41AD-B323-AEDEF5D1E3F6}" type="presOf" srcId="{E577C89B-FE67-4FD5-B67B-A9D2B5CF35FB}" destId="{0D70175B-6136-44C3-AC35-EDDE7D5FC48B}" srcOrd="0" destOrd="0" presId="urn:microsoft.com/office/officeart/2005/8/layout/bProcess4"/>
    <dgm:cxn modelId="{0A72A02A-BAE1-48AC-B158-111E2F363615}" srcId="{1F0FB2EE-4143-43D1-817A-9730FE873531}" destId="{9252A2D7-ECD4-458F-B2BB-B6333EF341C4}" srcOrd="1" destOrd="0" parTransId="{311917B2-9CA5-4AEA-A561-283F36BA9267}" sibTransId="{61B195D9-EB3C-4802-A6AB-664066A6DE01}"/>
    <dgm:cxn modelId="{41AF9C5C-777D-4AF7-BC44-26C0ABF31CC9}" type="presOf" srcId="{895F126D-CBF0-4835-ACDB-7CA05B5379BC}" destId="{4970D0ED-1467-43CD-8A03-83FFD3D85C61}" srcOrd="0" destOrd="0" presId="urn:microsoft.com/office/officeart/2005/8/layout/bProcess4"/>
    <dgm:cxn modelId="{9385AC80-28E4-4AFF-BBF7-B57100BEF469}" type="presOf" srcId="{9252A2D7-ECD4-458F-B2BB-B6333EF341C4}" destId="{F1A2D2A9-AB15-455D-A034-0B53446DC5B5}" srcOrd="0" destOrd="0" presId="urn:microsoft.com/office/officeart/2005/8/layout/bProcess4"/>
    <dgm:cxn modelId="{EA63878C-6A18-4858-8E30-86D899E53BF1}" type="presOf" srcId="{61B195D9-EB3C-4802-A6AB-664066A6DE01}" destId="{92340564-8D1D-4B16-8221-86830D7817E6}" srcOrd="0" destOrd="0" presId="urn:microsoft.com/office/officeart/2005/8/layout/bProcess4"/>
    <dgm:cxn modelId="{9424868D-8343-45E5-AC5A-7B055F878BFF}" type="presOf" srcId="{1A066BF7-810B-498E-9B71-4BE604C35145}" destId="{4F4DBFEA-6993-43D2-8550-9C63128083EA}" srcOrd="0" destOrd="0" presId="urn:microsoft.com/office/officeart/2005/8/layout/bProcess4"/>
    <dgm:cxn modelId="{1EF02D92-F5CE-4D6F-8A0D-BEE4E9168B61}" srcId="{1F0FB2EE-4143-43D1-817A-9730FE873531}" destId="{E577C89B-FE67-4FD5-B67B-A9D2B5CF35FB}" srcOrd="2" destOrd="0" parTransId="{C1215F53-183B-4576-9940-C093E9334C1D}" sibTransId="{895F126D-CBF0-4835-ACDB-7CA05B5379BC}"/>
    <dgm:cxn modelId="{9C8D409F-E410-4D31-9461-8DF8B8961623}" srcId="{1F0FB2EE-4143-43D1-817A-9730FE873531}" destId="{7DB892B2-0E0D-420C-B451-7722D28313F7}" srcOrd="3" destOrd="0" parTransId="{76A5E238-62E3-48E2-B973-3966EC01419B}" sibTransId="{5BF1F0BD-2C92-4CA1-93CD-3EA2E09F4EE2}"/>
    <dgm:cxn modelId="{CC59629F-06B9-471B-80E0-FC51F4475B3D}" type="presOf" srcId="{7DB892B2-0E0D-420C-B451-7722D28313F7}" destId="{DF18FD10-B426-424A-8632-4F3E0488E5FC}" srcOrd="0" destOrd="0" presId="urn:microsoft.com/office/officeart/2005/8/layout/bProcess4"/>
    <dgm:cxn modelId="{87998FD1-A301-4733-9331-1795CC56534D}" srcId="{1F0FB2EE-4143-43D1-817A-9730FE873531}" destId="{1A066BF7-810B-498E-9B71-4BE604C35145}" srcOrd="0" destOrd="0" parTransId="{551E2BC4-322B-4917-80F0-6F289DD131BD}" sibTransId="{BCD89840-710B-41CC-80E1-A699FA6BF644}"/>
    <dgm:cxn modelId="{DD3408F6-062A-417A-8B56-5B3805F2E7D2}" type="presOf" srcId="{BCD89840-710B-41CC-80E1-A699FA6BF644}" destId="{E28A262D-0B93-49C0-85A8-FF57875272C2}" srcOrd="0" destOrd="0" presId="urn:microsoft.com/office/officeart/2005/8/layout/bProcess4"/>
    <dgm:cxn modelId="{31903D10-BC41-4974-A829-EA3C7278BC39}" type="presParOf" srcId="{E22D0B22-AAAD-4780-89CC-847BAD6F468F}" destId="{4B311BFD-8EB7-46E9-A3B6-C5C47CFE6942}" srcOrd="0" destOrd="0" presId="urn:microsoft.com/office/officeart/2005/8/layout/bProcess4"/>
    <dgm:cxn modelId="{ED08DCA1-D394-46C6-AFB5-E45D7CD5669A}" type="presParOf" srcId="{4B311BFD-8EB7-46E9-A3B6-C5C47CFE6942}" destId="{C8CF5390-16B5-4FC5-8640-64964D240785}" srcOrd="0" destOrd="0" presId="urn:microsoft.com/office/officeart/2005/8/layout/bProcess4"/>
    <dgm:cxn modelId="{515CF915-6D48-4936-98AC-D566CF36A4A3}" type="presParOf" srcId="{4B311BFD-8EB7-46E9-A3B6-C5C47CFE6942}" destId="{4F4DBFEA-6993-43D2-8550-9C63128083EA}" srcOrd="1" destOrd="0" presId="urn:microsoft.com/office/officeart/2005/8/layout/bProcess4"/>
    <dgm:cxn modelId="{414CE1D3-D08F-4904-973C-D8B601DDB2D9}" type="presParOf" srcId="{E22D0B22-AAAD-4780-89CC-847BAD6F468F}" destId="{E28A262D-0B93-49C0-85A8-FF57875272C2}" srcOrd="1" destOrd="0" presId="urn:microsoft.com/office/officeart/2005/8/layout/bProcess4"/>
    <dgm:cxn modelId="{9AF9CA43-D07C-46B2-BFF6-2DC65FCF161C}" type="presParOf" srcId="{E22D0B22-AAAD-4780-89CC-847BAD6F468F}" destId="{600DF6F0-DB20-44AB-A812-6F730F846214}" srcOrd="2" destOrd="0" presId="urn:microsoft.com/office/officeart/2005/8/layout/bProcess4"/>
    <dgm:cxn modelId="{B2C971F7-586A-4566-B2E7-8A965A94738C}" type="presParOf" srcId="{600DF6F0-DB20-44AB-A812-6F730F846214}" destId="{DC82E6B6-54CA-493F-AB26-5808786A6FB8}" srcOrd="0" destOrd="0" presId="urn:microsoft.com/office/officeart/2005/8/layout/bProcess4"/>
    <dgm:cxn modelId="{5D07AA6D-ACFD-4B80-8E2E-E71227CC8D85}" type="presParOf" srcId="{600DF6F0-DB20-44AB-A812-6F730F846214}" destId="{F1A2D2A9-AB15-455D-A034-0B53446DC5B5}" srcOrd="1" destOrd="0" presId="urn:microsoft.com/office/officeart/2005/8/layout/bProcess4"/>
    <dgm:cxn modelId="{991A866F-8568-47FE-8DF1-D9F011991E13}" type="presParOf" srcId="{E22D0B22-AAAD-4780-89CC-847BAD6F468F}" destId="{92340564-8D1D-4B16-8221-86830D7817E6}" srcOrd="3" destOrd="0" presId="urn:microsoft.com/office/officeart/2005/8/layout/bProcess4"/>
    <dgm:cxn modelId="{45641B45-2EF4-44E1-9E3B-E095C3C4C672}" type="presParOf" srcId="{E22D0B22-AAAD-4780-89CC-847BAD6F468F}" destId="{806E4064-DD46-43CE-B091-547AA8892C74}" srcOrd="4" destOrd="0" presId="urn:microsoft.com/office/officeart/2005/8/layout/bProcess4"/>
    <dgm:cxn modelId="{C915B4C9-1A20-4774-9291-D7D5D5ACFD6B}" type="presParOf" srcId="{806E4064-DD46-43CE-B091-547AA8892C74}" destId="{B0BFAE7C-9CA5-44D3-8507-671EA93AA1E4}" srcOrd="0" destOrd="0" presId="urn:microsoft.com/office/officeart/2005/8/layout/bProcess4"/>
    <dgm:cxn modelId="{DE858634-A3C3-4999-9F00-AF29BB7D7DCF}" type="presParOf" srcId="{806E4064-DD46-43CE-B091-547AA8892C74}" destId="{0D70175B-6136-44C3-AC35-EDDE7D5FC48B}" srcOrd="1" destOrd="0" presId="urn:microsoft.com/office/officeart/2005/8/layout/bProcess4"/>
    <dgm:cxn modelId="{727F7249-4953-472B-A7BF-8FDB60105C5F}" type="presParOf" srcId="{E22D0B22-AAAD-4780-89CC-847BAD6F468F}" destId="{4970D0ED-1467-43CD-8A03-83FFD3D85C61}" srcOrd="5" destOrd="0" presId="urn:microsoft.com/office/officeart/2005/8/layout/bProcess4"/>
    <dgm:cxn modelId="{1B20AB1D-177F-4D7A-9B02-252953A0B67A}" type="presParOf" srcId="{E22D0B22-AAAD-4780-89CC-847BAD6F468F}" destId="{F1E6E879-A26E-4AAD-B86E-C51525A5F427}" srcOrd="6" destOrd="0" presId="urn:microsoft.com/office/officeart/2005/8/layout/bProcess4"/>
    <dgm:cxn modelId="{BB350DE3-3AB6-42B8-9ECE-7C1E4F6E4EB7}" type="presParOf" srcId="{F1E6E879-A26E-4AAD-B86E-C51525A5F427}" destId="{1DF61CD0-E7EB-4E1E-B8D5-954CF29E5367}" srcOrd="0" destOrd="0" presId="urn:microsoft.com/office/officeart/2005/8/layout/bProcess4"/>
    <dgm:cxn modelId="{8B1808DE-4551-48B2-8C6F-58D804C19292}" type="presParOf" srcId="{F1E6E879-A26E-4AAD-B86E-C51525A5F427}" destId="{DF18FD10-B426-424A-8632-4F3E0488E5FC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8A262D-0B93-49C0-85A8-FF57875272C2}">
      <dsp:nvSpPr>
        <dsp:cNvPr id="0" name=""/>
        <dsp:cNvSpPr/>
      </dsp:nvSpPr>
      <dsp:spPr>
        <a:xfrm rot="5400000">
          <a:off x="-356852" y="1216387"/>
          <a:ext cx="1591898" cy="192879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F4DBFEA-6993-43D2-8550-9C63128083EA}">
      <dsp:nvSpPr>
        <dsp:cNvPr id="0" name=""/>
        <dsp:cNvSpPr/>
      </dsp:nvSpPr>
      <dsp:spPr>
        <a:xfrm>
          <a:off x="2758" y="190693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rtlCol="0" anchor="ctr" anchorCtr="0">
          <a:noAutofit/>
        </a:bodyPr>
        <a:lstStyle/>
        <a:p>
          <a:pPr marL="0" lvl="0" indent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300" kern="1200" noProof="0" dirty="0">
            <a:solidFill>
              <a:schemeClr val="bg1"/>
            </a:solidFill>
          </a:endParaRPr>
        </a:p>
      </dsp:txBody>
      <dsp:txXfrm>
        <a:off x="40420" y="228355"/>
        <a:ext cx="2067785" cy="1210541"/>
      </dsp:txXfrm>
    </dsp:sp>
    <dsp:sp modelId="{92340564-8D1D-4B16-8221-86830D7817E6}">
      <dsp:nvSpPr>
        <dsp:cNvPr id="0" name=""/>
        <dsp:cNvSpPr/>
      </dsp:nvSpPr>
      <dsp:spPr>
        <a:xfrm>
          <a:off x="446813" y="2020053"/>
          <a:ext cx="2834902" cy="192879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1A2D2A9-AB15-455D-A034-0B53446DC5B5}">
      <dsp:nvSpPr>
        <dsp:cNvPr id="0" name=""/>
        <dsp:cNvSpPr/>
      </dsp:nvSpPr>
      <dsp:spPr>
        <a:xfrm>
          <a:off x="2758" y="1798026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rtlCol="0" anchor="ctr" anchorCtr="0">
          <a:noAutofit/>
        </a:bodyPr>
        <a:lstStyle/>
        <a:p>
          <a:pPr marL="0" lvl="0" indent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300" kern="1200" noProof="0" dirty="0">
            <a:solidFill>
              <a:schemeClr val="bg1"/>
            </a:solidFill>
          </a:endParaRPr>
        </a:p>
      </dsp:txBody>
      <dsp:txXfrm>
        <a:off x="40420" y="1835688"/>
        <a:ext cx="2067785" cy="1210541"/>
      </dsp:txXfrm>
    </dsp:sp>
    <dsp:sp modelId="{4970D0ED-1467-43CD-8A03-83FFD3D85C61}">
      <dsp:nvSpPr>
        <dsp:cNvPr id="0" name=""/>
        <dsp:cNvSpPr/>
      </dsp:nvSpPr>
      <dsp:spPr>
        <a:xfrm rot="16200000">
          <a:off x="2493483" y="1216387"/>
          <a:ext cx="1591898" cy="192879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70175B-6136-44C3-AC35-EDDE7D5FC48B}">
      <dsp:nvSpPr>
        <dsp:cNvPr id="0" name=""/>
        <dsp:cNvSpPr/>
      </dsp:nvSpPr>
      <dsp:spPr>
        <a:xfrm>
          <a:off x="2853094" y="1798026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rtlCol="0" anchor="ctr" anchorCtr="0">
          <a:noAutofit/>
        </a:bodyPr>
        <a:lstStyle/>
        <a:p>
          <a:pPr marL="0" lvl="0" indent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300" kern="1200" noProof="0" dirty="0">
            <a:solidFill>
              <a:schemeClr val="bg1"/>
            </a:solidFill>
          </a:endParaRPr>
        </a:p>
      </dsp:txBody>
      <dsp:txXfrm>
        <a:off x="2890756" y="1835688"/>
        <a:ext cx="2067785" cy="1210541"/>
      </dsp:txXfrm>
    </dsp:sp>
    <dsp:sp modelId="{DF18FD10-B426-424A-8632-4F3E0488E5FC}">
      <dsp:nvSpPr>
        <dsp:cNvPr id="0" name=""/>
        <dsp:cNvSpPr/>
      </dsp:nvSpPr>
      <dsp:spPr>
        <a:xfrm>
          <a:off x="2853094" y="190693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rtlCol="0" anchor="ctr" anchorCtr="0">
          <a:noAutofit/>
        </a:bodyPr>
        <a:lstStyle/>
        <a:p>
          <a:pPr marL="0" lvl="0" indent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300" kern="1200" noProof="0" dirty="0">
            <a:solidFill>
              <a:schemeClr val="bg1"/>
            </a:solidFill>
          </a:endParaRPr>
        </a:p>
      </dsp:txBody>
      <dsp:txXfrm>
        <a:off x="2890756" y="228355"/>
        <a:ext cx="2067785" cy="12105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8A262D-0B93-49C0-85A8-FF57875272C2}">
      <dsp:nvSpPr>
        <dsp:cNvPr id="0" name=""/>
        <dsp:cNvSpPr/>
      </dsp:nvSpPr>
      <dsp:spPr>
        <a:xfrm rot="5400000">
          <a:off x="-356852" y="1216387"/>
          <a:ext cx="1591898" cy="192879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F4DBFEA-6993-43D2-8550-9C63128083EA}">
      <dsp:nvSpPr>
        <dsp:cNvPr id="0" name=""/>
        <dsp:cNvSpPr/>
      </dsp:nvSpPr>
      <dsp:spPr>
        <a:xfrm>
          <a:off x="2758" y="190693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rtlCol="0" anchor="ctr" anchorCtr="0">
          <a:noAutofit/>
        </a:bodyPr>
        <a:lstStyle/>
        <a:p>
          <a:pPr marL="0" lvl="0" indent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300" kern="1200" noProof="0" dirty="0">
            <a:solidFill>
              <a:schemeClr val="bg1"/>
            </a:solidFill>
          </a:endParaRPr>
        </a:p>
      </dsp:txBody>
      <dsp:txXfrm>
        <a:off x="40420" y="228355"/>
        <a:ext cx="2067785" cy="1210541"/>
      </dsp:txXfrm>
    </dsp:sp>
    <dsp:sp modelId="{92340564-8D1D-4B16-8221-86830D7817E6}">
      <dsp:nvSpPr>
        <dsp:cNvPr id="0" name=""/>
        <dsp:cNvSpPr/>
      </dsp:nvSpPr>
      <dsp:spPr>
        <a:xfrm>
          <a:off x="446813" y="2020053"/>
          <a:ext cx="2834902" cy="192879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1A2D2A9-AB15-455D-A034-0B53446DC5B5}">
      <dsp:nvSpPr>
        <dsp:cNvPr id="0" name=""/>
        <dsp:cNvSpPr/>
      </dsp:nvSpPr>
      <dsp:spPr>
        <a:xfrm>
          <a:off x="2758" y="1798026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rtlCol="0" anchor="ctr" anchorCtr="0">
          <a:noAutofit/>
        </a:bodyPr>
        <a:lstStyle/>
        <a:p>
          <a:pPr marL="0" lvl="0" indent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300" kern="1200" noProof="0" dirty="0">
            <a:solidFill>
              <a:schemeClr val="bg1"/>
            </a:solidFill>
          </a:endParaRPr>
        </a:p>
      </dsp:txBody>
      <dsp:txXfrm>
        <a:off x="40420" y="1835688"/>
        <a:ext cx="2067785" cy="1210541"/>
      </dsp:txXfrm>
    </dsp:sp>
    <dsp:sp modelId="{4970D0ED-1467-43CD-8A03-83FFD3D85C61}">
      <dsp:nvSpPr>
        <dsp:cNvPr id="0" name=""/>
        <dsp:cNvSpPr/>
      </dsp:nvSpPr>
      <dsp:spPr>
        <a:xfrm rot="16200000">
          <a:off x="2493483" y="1216387"/>
          <a:ext cx="1591898" cy="192879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70175B-6136-44C3-AC35-EDDE7D5FC48B}">
      <dsp:nvSpPr>
        <dsp:cNvPr id="0" name=""/>
        <dsp:cNvSpPr/>
      </dsp:nvSpPr>
      <dsp:spPr>
        <a:xfrm>
          <a:off x="2853094" y="1798026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rtlCol="0" anchor="ctr" anchorCtr="0">
          <a:noAutofit/>
        </a:bodyPr>
        <a:lstStyle/>
        <a:p>
          <a:pPr marL="0" lvl="0" indent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300" kern="1200" noProof="0" dirty="0">
            <a:solidFill>
              <a:schemeClr val="bg1"/>
            </a:solidFill>
          </a:endParaRPr>
        </a:p>
      </dsp:txBody>
      <dsp:txXfrm>
        <a:off x="2890756" y="1835688"/>
        <a:ext cx="2067785" cy="1210541"/>
      </dsp:txXfrm>
    </dsp:sp>
    <dsp:sp modelId="{DF18FD10-B426-424A-8632-4F3E0488E5FC}">
      <dsp:nvSpPr>
        <dsp:cNvPr id="0" name=""/>
        <dsp:cNvSpPr/>
      </dsp:nvSpPr>
      <dsp:spPr>
        <a:xfrm>
          <a:off x="2853094" y="190693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rtlCol="0" anchor="ctr" anchorCtr="0">
          <a:noAutofit/>
        </a:bodyPr>
        <a:lstStyle/>
        <a:p>
          <a:pPr marL="0" lvl="0" indent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300" kern="1200" noProof="0" dirty="0">
            <a:solidFill>
              <a:schemeClr val="bg1"/>
            </a:solidFill>
          </a:endParaRPr>
        </a:p>
      </dsp:txBody>
      <dsp:txXfrm>
        <a:off x="2890756" y="228355"/>
        <a:ext cx="2067785" cy="12105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8A262D-0B93-49C0-85A8-FF57875272C2}">
      <dsp:nvSpPr>
        <dsp:cNvPr id="0" name=""/>
        <dsp:cNvSpPr/>
      </dsp:nvSpPr>
      <dsp:spPr>
        <a:xfrm rot="5400000">
          <a:off x="-356852" y="1216387"/>
          <a:ext cx="1591898" cy="192879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F4DBFEA-6993-43D2-8550-9C63128083EA}">
      <dsp:nvSpPr>
        <dsp:cNvPr id="0" name=""/>
        <dsp:cNvSpPr/>
      </dsp:nvSpPr>
      <dsp:spPr>
        <a:xfrm>
          <a:off x="2758" y="190693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rtlCol="0" anchor="ctr" anchorCtr="0">
          <a:noAutofit/>
        </a:bodyPr>
        <a:lstStyle/>
        <a:p>
          <a:pPr marL="0" lvl="0" indent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300" kern="1200" noProof="0" dirty="0">
            <a:solidFill>
              <a:schemeClr val="bg1"/>
            </a:solidFill>
          </a:endParaRPr>
        </a:p>
      </dsp:txBody>
      <dsp:txXfrm>
        <a:off x="40420" y="228355"/>
        <a:ext cx="2067785" cy="1210541"/>
      </dsp:txXfrm>
    </dsp:sp>
    <dsp:sp modelId="{92340564-8D1D-4B16-8221-86830D7817E6}">
      <dsp:nvSpPr>
        <dsp:cNvPr id="0" name=""/>
        <dsp:cNvSpPr/>
      </dsp:nvSpPr>
      <dsp:spPr>
        <a:xfrm>
          <a:off x="446813" y="2020053"/>
          <a:ext cx="2834902" cy="192879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1A2D2A9-AB15-455D-A034-0B53446DC5B5}">
      <dsp:nvSpPr>
        <dsp:cNvPr id="0" name=""/>
        <dsp:cNvSpPr/>
      </dsp:nvSpPr>
      <dsp:spPr>
        <a:xfrm>
          <a:off x="2758" y="1798026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rtlCol="0" anchor="ctr" anchorCtr="0">
          <a:noAutofit/>
        </a:bodyPr>
        <a:lstStyle/>
        <a:p>
          <a:pPr marL="0" lvl="0" indent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300" kern="1200" noProof="0" dirty="0">
            <a:solidFill>
              <a:schemeClr val="bg1"/>
            </a:solidFill>
          </a:endParaRPr>
        </a:p>
      </dsp:txBody>
      <dsp:txXfrm>
        <a:off x="40420" y="1835688"/>
        <a:ext cx="2067785" cy="1210541"/>
      </dsp:txXfrm>
    </dsp:sp>
    <dsp:sp modelId="{4970D0ED-1467-43CD-8A03-83FFD3D85C61}">
      <dsp:nvSpPr>
        <dsp:cNvPr id="0" name=""/>
        <dsp:cNvSpPr/>
      </dsp:nvSpPr>
      <dsp:spPr>
        <a:xfrm rot="16200000">
          <a:off x="2493483" y="1216387"/>
          <a:ext cx="1591898" cy="192879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70175B-6136-44C3-AC35-EDDE7D5FC48B}">
      <dsp:nvSpPr>
        <dsp:cNvPr id="0" name=""/>
        <dsp:cNvSpPr/>
      </dsp:nvSpPr>
      <dsp:spPr>
        <a:xfrm>
          <a:off x="2853094" y="1798026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rtlCol="0" anchor="ctr" anchorCtr="0">
          <a:noAutofit/>
        </a:bodyPr>
        <a:lstStyle/>
        <a:p>
          <a:pPr marL="0" lvl="0" indent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300" kern="1200" noProof="0" dirty="0">
            <a:solidFill>
              <a:schemeClr val="bg1"/>
            </a:solidFill>
          </a:endParaRPr>
        </a:p>
      </dsp:txBody>
      <dsp:txXfrm>
        <a:off x="2890756" y="1835688"/>
        <a:ext cx="2067785" cy="1210541"/>
      </dsp:txXfrm>
    </dsp:sp>
    <dsp:sp modelId="{DF18FD10-B426-424A-8632-4F3E0488E5FC}">
      <dsp:nvSpPr>
        <dsp:cNvPr id="0" name=""/>
        <dsp:cNvSpPr/>
      </dsp:nvSpPr>
      <dsp:spPr>
        <a:xfrm>
          <a:off x="2853094" y="190693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rtlCol="0" anchor="ctr" anchorCtr="0">
          <a:noAutofit/>
        </a:bodyPr>
        <a:lstStyle/>
        <a:p>
          <a:pPr marL="0" lvl="0" indent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300" kern="1200" noProof="0" dirty="0">
            <a:solidFill>
              <a:schemeClr val="bg1"/>
            </a:solidFill>
          </a:endParaRPr>
        </a:p>
      </dsp:txBody>
      <dsp:txXfrm>
        <a:off x="2890756" y="228355"/>
        <a:ext cx="2067785" cy="12105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8313CE1-8C8F-458E-8197-D079736DD8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24655F2-111A-406B-A108-5030B7F556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F6716-91C8-43B5-8A44-D65BE93BEAF4}" type="datetimeFigureOut">
              <a:rPr lang="de-DE" smtClean="0"/>
              <a:t>07.02.2024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E65DAAE-84E3-463F-885C-81BFD1BBA2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082727-C8E9-4453-8315-2D075B46D4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85DE5-24CB-40FB-BB3B-F5E35AE540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72524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9EC6D-9C59-4223-964A-334E089F8126}" type="datetimeFigureOut">
              <a:rPr lang="de-DE" noProof="0" smtClean="0"/>
              <a:t>07.02.2024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Textmasterformate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EB2DAB-85D8-4EA8-8EA4-376013B7B13D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837778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7066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10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74420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11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18514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12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5210297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13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471805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14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770091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15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4698723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16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83073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17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5449112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18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011877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19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194574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429126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20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5458536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21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2501921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22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951416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23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734948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24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2853510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25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534954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36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171460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37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9610928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38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401001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39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96791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9121064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40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8632040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43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2159442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49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2293009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50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564618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51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984762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67000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240040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571457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897804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8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99341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9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91017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6FE190D-EB22-47FF-B75D-66C9D8EBF8DF}" type="datetime1">
              <a:rPr lang="de-DE" noProof="0" smtClean="0"/>
              <a:t>07.02.2024</a:t>
            </a:fld>
            <a:endParaRPr lang="de-D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83488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49F051B-36C3-4282-9772-25356B6185E9}" type="datetime1">
              <a:rPr lang="de-DE" noProof="0" smtClean="0"/>
              <a:t>07.02.2024</a:t>
            </a:fld>
            <a:endParaRPr lang="de-DE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16338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C0B9863-0708-452F-B346-AF5F03134A8F}" type="datetime1">
              <a:rPr lang="de-DE" noProof="0" smtClean="0"/>
              <a:t>07.02.2024</a:t>
            </a:fld>
            <a:endParaRPr lang="de-DE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9239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 baseline="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06981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256032" y="3494176"/>
            <a:ext cx="2834640" cy="2321990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7B2CAE-E1E1-4109-8F3F-7A165C9DB50A}" type="datetime1">
              <a:rPr lang="de-DE" noProof="0" smtClean="0"/>
              <a:t>07.02.2024</a:t>
            </a:fld>
            <a:endParaRPr lang="de-DE" noProof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87B0DF2F-DAFD-4616-9E25-0C28D75BF30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91805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336DA0F9-D851-437C-A45B-EC125A3D3DB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76629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FF0BA98-3AB4-4D88-B1C2-6279BCACFA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87792" y="3971924"/>
            <a:ext cx="2477419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D9DEF72B-B924-4A0D-8C83-3B370632C0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2616" y="3971925"/>
            <a:ext cx="2477419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E9D30C54-E9E8-4300-8DA4-352DB3A71A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70240" y="3971924"/>
            <a:ext cx="2458230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</p:spTree>
    <p:extLst>
      <p:ext uri="{BB962C8B-B14F-4D97-AF65-F5344CB8AC3E}">
        <p14:creationId xmlns:p14="http://schemas.microsoft.com/office/powerpoint/2010/main" val="207508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576EA87-07BD-43AA-9BEE-92876BD9935F}" type="datetime1">
              <a:rPr lang="de-DE" noProof="0" smtClean="0"/>
              <a:t>07.02.2024</a:t>
            </a:fld>
            <a:endParaRPr lang="de-D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6843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A5B60BF-7720-4886-826A-EC5D3A24C19A}" type="datetime1">
              <a:rPr lang="de-DE" noProof="0" smtClean="0"/>
              <a:t>07.02.2024</a:t>
            </a:fld>
            <a:endParaRPr lang="de-D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57505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77D60D7-B955-45FE-B326-C856D363EDFB}" type="datetime1">
              <a:rPr lang="de-DE" noProof="0" smtClean="0"/>
              <a:t>07.02.2024</a:t>
            </a:fld>
            <a:endParaRPr lang="de-DE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336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1F82631-1A5B-447D-B2C7-CE917C7060B9}" type="datetime1">
              <a:rPr lang="de-DE" noProof="0" smtClean="0"/>
              <a:t>07.02.2024</a:t>
            </a:fld>
            <a:endParaRPr lang="de-DE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219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1310F8A-44FE-4E5B-B94F-F98C76774EC6}" type="datetime1">
              <a:rPr lang="de-DE" noProof="0" smtClean="0"/>
              <a:t>07.02.2024</a:t>
            </a:fld>
            <a:endParaRPr lang="de-DE" noProof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5550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0D3DC98-6202-4521-AFA4-3073D72F3244}" type="datetime1">
              <a:rPr lang="de-DE" noProof="0" smtClean="0"/>
              <a:t>07.02.2024</a:t>
            </a:fld>
            <a:endParaRPr lang="de-D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3829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A5B60BF-7720-4886-826A-EC5D3A24C19A}" type="datetime1">
              <a:rPr lang="de-DE" noProof="0" smtClean="0"/>
              <a:t>07.02.2024</a:t>
            </a:fld>
            <a:endParaRPr lang="de-DE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2903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A5B60BF-7720-4886-826A-EC5D3A24C19A}" type="datetime1">
              <a:rPr lang="de-DE" noProof="0" smtClean="0"/>
              <a:t>07.02.2024</a:t>
            </a:fld>
            <a:endParaRPr lang="de-DE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pPr rtl="0"/>
            <a:endParaRPr lang="de-DE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47901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8A5B60BF-7720-4886-826A-EC5D3A24C19A}" type="datetime1">
              <a:rPr lang="de-DE" noProof="0" smtClean="0"/>
              <a:t>07.02.2024</a:t>
            </a:fld>
            <a:endParaRPr lang="de-D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82145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872" r:id="rId12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jpg"/><Relationship Id="rId3" Type="http://schemas.openxmlformats.org/officeDocument/2006/relationships/image" Target="../media/image11.jpg"/><Relationship Id="rId7" Type="http://schemas.openxmlformats.org/officeDocument/2006/relationships/image" Target="../media/image24.png"/><Relationship Id="rId12" Type="http://schemas.openxmlformats.org/officeDocument/2006/relationships/image" Target="../media/image29.jpg"/><Relationship Id="rId17" Type="http://schemas.openxmlformats.org/officeDocument/2006/relationships/image" Target="../media/image34.jp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png"/><Relationship Id="rId5" Type="http://schemas.openxmlformats.org/officeDocument/2006/relationships/image" Target="../media/image13.png"/><Relationship Id="rId15" Type="http://schemas.openxmlformats.org/officeDocument/2006/relationships/image" Target="../media/image32.png"/><Relationship Id="rId10" Type="http://schemas.openxmlformats.org/officeDocument/2006/relationships/image" Target="../media/image27.jpg"/><Relationship Id="rId4" Type="http://schemas.openxmlformats.org/officeDocument/2006/relationships/image" Target="../media/image12.png"/><Relationship Id="rId9" Type="http://schemas.openxmlformats.org/officeDocument/2006/relationships/image" Target="../media/image26.png"/><Relationship Id="rId14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4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41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9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A3A2E0DA-DA21-447D-AD1F-3DB915DD0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12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188" y="543197"/>
            <a:ext cx="9750493" cy="1525286"/>
          </a:xfrm>
        </p:spPr>
        <p:txBody>
          <a:bodyPr rtlCol="0">
            <a:normAutofit fontScale="90000"/>
          </a:bodyPr>
          <a:lstStyle/>
          <a:p>
            <a:pPr rtl="0">
              <a:lnSpc>
                <a:spcPct val="100000"/>
              </a:lnSpc>
            </a:pPr>
            <a:r>
              <a:rPr lang="de-DE" sz="4800" dirty="0"/>
              <a:t>Landesarbeitsgemeinschaft Theater und Film an den bayerischen Schulen e.V.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491" y="1460248"/>
            <a:ext cx="4903509" cy="303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2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/>
              <a:t>Das bayerische Schulsystem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340794"/>
              </p:ext>
            </p:extLst>
          </p:nvPr>
        </p:nvGraphicFramePr>
        <p:xfrm>
          <a:off x="382519" y="1150257"/>
          <a:ext cx="11371331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206">
                  <a:extLst>
                    <a:ext uri="{9D8B030D-6E8A-4147-A177-3AD203B41FA5}">
                      <a16:colId xmlns:a16="http://schemas.microsoft.com/office/drawing/2014/main" val="1224596516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02146439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1368763254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336037778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918019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Schuljahr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717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13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840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215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308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>
                          <a:solidFill>
                            <a:schemeClr val="bg1"/>
                          </a:solidFill>
                        </a:rPr>
                        <a:t>Fördersch</a:t>
                      </a:r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M-Zug</a:t>
                      </a:r>
                    </a:p>
                  </a:txBody>
                  <a:tcPr>
                    <a:solidFill>
                      <a:srgbClr val="008080">
                        <a:alpha val="34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Realschule</a:t>
                      </a:r>
                    </a:p>
                  </a:txBody>
                  <a:tcPr>
                    <a:solidFill>
                      <a:srgbClr val="00B0F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86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Förder-schule</a:t>
                      </a: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Mittelschule</a:t>
                      </a:r>
                    </a:p>
                  </a:txBody>
                  <a:tcPr>
                    <a:solidFill>
                      <a:srgbClr val="00808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728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7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168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72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319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Förder-schule</a:t>
                      </a: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Grundschule</a:t>
                      </a: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31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140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019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852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801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/>
              <a:t>Das bayerische Schulsystem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534952"/>
              </p:ext>
            </p:extLst>
          </p:nvPr>
        </p:nvGraphicFramePr>
        <p:xfrm>
          <a:off x="382519" y="1140732"/>
          <a:ext cx="11371331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206">
                  <a:extLst>
                    <a:ext uri="{9D8B030D-6E8A-4147-A177-3AD203B41FA5}">
                      <a16:colId xmlns:a16="http://schemas.microsoft.com/office/drawing/2014/main" val="1224596516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02146439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1368763254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336037778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918019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Schuljahr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717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13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Gymnasium</a:t>
                      </a:r>
                    </a:p>
                  </a:txBody>
                  <a:tcPr>
                    <a:solidFill>
                      <a:schemeClr val="accent1">
                        <a:lumMod val="5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840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215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308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>
                          <a:solidFill>
                            <a:schemeClr val="bg1"/>
                          </a:solidFill>
                        </a:rPr>
                        <a:t>Fördersch</a:t>
                      </a:r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M-Zug</a:t>
                      </a:r>
                    </a:p>
                  </a:txBody>
                  <a:tcPr>
                    <a:solidFill>
                      <a:srgbClr val="008080">
                        <a:alpha val="34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Realschule</a:t>
                      </a:r>
                    </a:p>
                  </a:txBody>
                  <a:tcPr>
                    <a:solidFill>
                      <a:srgbClr val="00B0F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86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Förder-schule</a:t>
                      </a: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Mittelschule</a:t>
                      </a:r>
                    </a:p>
                  </a:txBody>
                  <a:tcPr>
                    <a:solidFill>
                      <a:srgbClr val="008080">
                        <a:alpha val="33725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728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7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168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72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319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Förder-schule</a:t>
                      </a: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Grundschule</a:t>
                      </a: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31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140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019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852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822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/>
              <a:t>Das bayerische Schulsystem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847889"/>
              </p:ext>
            </p:extLst>
          </p:nvPr>
        </p:nvGraphicFramePr>
        <p:xfrm>
          <a:off x="382519" y="1140732"/>
          <a:ext cx="11371331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206">
                  <a:extLst>
                    <a:ext uri="{9D8B030D-6E8A-4147-A177-3AD203B41FA5}">
                      <a16:colId xmlns:a16="http://schemas.microsoft.com/office/drawing/2014/main" val="1224596516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02146439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1368763254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336037778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918019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Schuljahr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717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13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Berufliche</a:t>
                      </a:r>
                      <a:r>
                        <a:rPr lang="de-DE" baseline="0" dirty="0">
                          <a:solidFill>
                            <a:schemeClr val="bg1"/>
                          </a:solidFill>
                        </a:rPr>
                        <a:t> Oberschule</a:t>
                      </a:r>
                    </a:p>
                    <a:p>
                      <a:pPr algn="ctr"/>
                      <a:r>
                        <a:rPr lang="de-DE" baseline="0" dirty="0">
                          <a:solidFill>
                            <a:schemeClr val="bg1"/>
                          </a:solidFill>
                        </a:rPr>
                        <a:t>FOS - BOS</a:t>
                      </a:r>
                    </a:p>
                  </a:txBody>
                  <a:tcPr>
                    <a:solidFill>
                      <a:schemeClr val="accent1">
                        <a:lumMod val="10000"/>
                        <a:alpha val="34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Gymnasium</a:t>
                      </a:r>
                    </a:p>
                  </a:txBody>
                  <a:tcPr>
                    <a:solidFill>
                      <a:schemeClr val="accent1">
                        <a:lumMod val="5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840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Berufliche</a:t>
                      </a:r>
                      <a:r>
                        <a:rPr lang="de-DE" baseline="0" dirty="0">
                          <a:solidFill>
                            <a:schemeClr val="bg1"/>
                          </a:solidFill>
                        </a:rPr>
                        <a:t> Oberschule</a:t>
                      </a:r>
                    </a:p>
                    <a:p>
                      <a:pPr algn="ctr"/>
                      <a:r>
                        <a:rPr lang="de-DE" baseline="0" dirty="0">
                          <a:solidFill>
                            <a:schemeClr val="bg1"/>
                          </a:solidFill>
                        </a:rPr>
                        <a:t>FOS - BOS</a:t>
                      </a:r>
                    </a:p>
                  </a:txBody>
                  <a:tcPr>
                    <a:solidFill>
                      <a:schemeClr val="accent1">
                        <a:lumMod val="1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215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308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M-Zug</a:t>
                      </a:r>
                    </a:p>
                  </a:txBody>
                  <a:tcPr>
                    <a:solidFill>
                      <a:srgbClr val="008080">
                        <a:alpha val="33725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Realschule</a:t>
                      </a:r>
                    </a:p>
                  </a:txBody>
                  <a:tcPr>
                    <a:solidFill>
                      <a:srgbClr val="00B0F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86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Förder-schule</a:t>
                      </a: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Mittelschule</a:t>
                      </a:r>
                    </a:p>
                  </a:txBody>
                  <a:tcPr>
                    <a:solidFill>
                      <a:srgbClr val="008080">
                        <a:alpha val="33333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728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7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168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72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319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Förder-schule</a:t>
                      </a: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Grundschule</a:t>
                      </a: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31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140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019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852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143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/>
              <a:t>Schultheater- und Schulfilmverbände in Bayern</a:t>
            </a: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337403"/>
              </p:ext>
            </p:extLst>
          </p:nvPr>
        </p:nvGraphicFramePr>
        <p:xfrm>
          <a:off x="309252" y="929112"/>
          <a:ext cx="11608095" cy="5594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1619">
                  <a:extLst>
                    <a:ext uri="{9D8B030D-6E8A-4147-A177-3AD203B41FA5}">
                      <a16:colId xmlns:a16="http://schemas.microsoft.com/office/drawing/2014/main" val="2128735919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323097791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66643493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22808697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1686779668"/>
                    </a:ext>
                  </a:extLst>
                </a:gridCol>
              </a:tblGrid>
              <a:tr h="1618899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336390"/>
                  </a:ext>
                </a:extLst>
              </a:tr>
              <a:tr h="1176264">
                <a:tc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38672"/>
                  </a:ext>
                </a:extLst>
              </a:tr>
              <a:tr h="9705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11845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321851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198114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567598"/>
                  </a:ext>
                </a:extLst>
              </a:tr>
              <a:tr h="257210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42172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17060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339097"/>
                  </a:ext>
                </a:extLst>
              </a:tr>
            </a:tbl>
          </a:graphicData>
        </a:graphic>
      </p:graphicFrame>
      <p:sp>
        <p:nvSpPr>
          <p:cNvPr id="10" name="Rechteck 9"/>
          <p:cNvSpPr/>
          <p:nvPr/>
        </p:nvSpPr>
        <p:spPr>
          <a:xfrm>
            <a:off x="323851" y="955635"/>
            <a:ext cx="11582400" cy="5540416"/>
          </a:xfrm>
          <a:prstGeom prst="rect">
            <a:avLst/>
          </a:prstGeom>
          <a:solidFill>
            <a:srgbClr val="21212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746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/>
              <a:t>Schultheater- und Schulfilmverbände in Bayern</a:t>
            </a: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765005"/>
              </p:ext>
            </p:extLst>
          </p:nvPr>
        </p:nvGraphicFramePr>
        <p:xfrm>
          <a:off x="309252" y="929112"/>
          <a:ext cx="11608095" cy="5576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1619">
                  <a:extLst>
                    <a:ext uri="{9D8B030D-6E8A-4147-A177-3AD203B41FA5}">
                      <a16:colId xmlns:a16="http://schemas.microsoft.com/office/drawing/2014/main" val="2128735919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323097791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66643493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22808697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1686779668"/>
                    </a:ext>
                  </a:extLst>
                </a:gridCol>
              </a:tblGrid>
              <a:tr h="1618899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336390"/>
                  </a:ext>
                </a:extLst>
              </a:tr>
              <a:tr h="1100064"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  <a:p>
                      <a:pPr algn="ct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PAKS</a:t>
                      </a:r>
                      <a:r>
                        <a:rPr lang="de-DE" sz="2000" baseline="0" dirty="0">
                          <a:solidFill>
                            <a:schemeClr val="bg1"/>
                          </a:solidFill>
                        </a:rPr>
                        <a:t> e.V.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chemeClr val="bg1"/>
                          </a:solidFill>
                        </a:rPr>
                        <a:t>Pädagogischer </a:t>
                      </a:r>
                      <a:r>
                        <a:rPr lang="de-DE" sz="1200" b="0" dirty="0" err="1">
                          <a:solidFill>
                            <a:schemeClr val="bg1"/>
                          </a:solidFill>
                        </a:rPr>
                        <a:t>ArbeitsKreis</a:t>
                      </a:r>
                      <a:r>
                        <a:rPr lang="de-DE" sz="1200" b="0" dirty="0">
                          <a:solidFill>
                            <a:schemeClr val="bg1"/>
                          </a:solidFill>
                        </a:rPr>
                        <a:t> Schultheater</a:t>
                      </a:r>
                    </a:p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38672"/>
                  </a:ext>
                </a:extLst>
              </a:tr>
              <a:tr h="9705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Fördergemeinschaft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 für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</a:rPr>
                        <a:t> das Schultheater an den Grund-, Mittel- und Förderschulen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11845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321851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198114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567598"/>
                  </a:ext>
                </a:extLst>
              </a:tr>
              <a:tr h="25721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Förderschule</a:t>
                      </a:r>
                    </a:p>
                  </a:txBody>
                  <a:tcPr>
                    <a:solidFill>
                      <a:srgbClr val="F4E1B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42172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Mittelschule</a:t>
                      </a:r>
                    </a:p>
                  </a:txBody>
                  <a:tcPr>
                    <a:solidFill>
                      <a:srgbClr val="00808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17060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Grundschule</a:t>
                      </a:r>
                    </a:p>
                  </a:txBody>
                  <a:tcPr>
                    <a:solidFill>
                      <a:srgbClr val="7030A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339097"/>
                  </a:ext>
                </a:extLst>
              </a:tr>
            </a:tbl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37" y="1351774"/>
            <a:ext cx="1378050" cy="74614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2642876" y="929112"/>
            <a:ext cx="9253849" cy="5576463"/>
          </a:xfrm>
          <a:prstGeom prst="rect">
            <a:avLst/>
          </a:prstGeom>
          <a:solidFill>
            <a:srgbClr val="21212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67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/>
              <a:t>Schultheater- und Schulfilmverbände in Bayern</a:t>
            </a: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950844"/>
              </p:ext>
            </p:extLst>
          </p:nvPr>
        </p:nvGraphicFramePr>
        <p:xfrm>
          <a:off x="309252" y="929112"/>
          <a:ext cx="11608095" cy="5576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1619">
                  <a:extLst>
                    <a:ext uri="{9D8B030D-6E8A-4147-A177-3AD203B41FA5}">
                      <a16:colId xmlns:a16="http://schemas.microsoft.com/office/drawing/2014/main" val="2128735919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323097791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66643493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22808697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1686779668"/>
                    </a:ext>
                  </a:extLst>
                </a:gridCol>
              </a:tblGrid>
              <a:tr h="1618899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336390"/>
                  </a:ext>
                </a:extLst>
              </a:tr>
              <a:tr h="1100064"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  <a:p>
                      <a:pPr algn="ct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PAKS</a:t>
                      </a:r>
                      <a:r>
                        <a:rPr lang="de-DE" sz="2000" baseline="0" dirty="0">
                          <a:solidFill>
                            <a:schemeClr val="bg1"/>
                          </a:solidFill>
                        </a:rPr>
                        <a:t> e.V.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chemeClr val="bg1"/>
                          </a:solidFill>
                        </a:rPr>
                        <a:t>Pädagogischer </a:t>
                      </a:r>
                      <a:r>
                        <a:rPr lang="de-DE" sz="1200" b="0" dirty="0" err="1">
                          <a:solidFill>
                            <a:schemeClr val="bg1"/>
                          </a:solidFill>
                        </a:rPr>
                        <a:t>ArbeitsKreis</a:t>
                      </a:r>
                      <a:r>
                        <a:rPr lang="de-DE" sz="1200" b="0" dirty="0">
                          <a:solidFill>
                            <a:schemeClr val="bg1"/>
                          </a:solidFill>
                        </a:rPr>
                        <a:t> Schultheater</a:t>
                      </a:r>
                    </a:p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  <a:p>
                      <a:pPr algn="ctr"/>
                      <a:r>
                        <a:rPr lang="de-DE" sz="2400" dirty="0">
                          <a:solidFill>
                            <a:schemeClr val="bg1"/>
                          </a:solidFill>
                        </a:rPr>
                        <a:t>FSR</a:t>
                      </a:r>
                      <a:r>
                        <a:rPr lang="de-DE" sz="2400" baseline="0" dirty="0">
                          <a:solidFill>
                            <a:schemeClr val="bg1"/>
                          </a:solidFill>
                        </a:rPr>
                        <a:t> e.V.</a:t>
                      </a:r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38672"/>
                  </a:ext>
                </a:extLst>
              </a:tr>
              <a:tr h="9705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Fördergemeinschaft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 für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</a:rPr>
                        <a:t> das Schultheater an den Grund-, Mittel- und Förderschulen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de-DE" sz="14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Fördergemeinschaft für das Schultheater an den Realschulen in Bayern</a:t>
                      </a:r>
                      <a:endParaRPr lang="de-DE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11845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321851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198114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567598"/>
                  </a:ext>
                </a:extLst>
              </a:tr>
              <a:tr h="25721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Förderschule</a:t>
                      </a:r>
                    </a:p>
                  </a:txBody>
                  <a:tcPr>
                    <a:solidFill>
                      <a:srgbClr val="F4E1B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42172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Mittelschule</a:t>
                      </a:r>
                    </a:p>
                  </a:txBody>
                  <a:tcPr>
                    <a:solidFill>
                      <a:srgbClr val="00808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17060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Grundschule</a:t>
                      </a:r>
                    </a:p>
                  </a:txBody>
                  <a:tcPr>
                    <a:solidFill>
                      <a:srgbClr val="7030A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Realschule</a:t>
                      </a:r>
                    </a:p>
                  </a:txBody>
                  <a:tcPr>
                    <a:solidFill>
                      <a:srgbClr val="00B0F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339097"/>
                  </a:ext>
                </a:extLst>
              </a:tr>
            </a:tbl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37" y="1351774"/>
            <a:ext cx="1378050" cy="74614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97" y="1477522"/>
            <a:ext cx="1437901" cy="504527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337828" y="948162"/>
            <a:ext cx="2272022" cy="5538363"/>
          </a:xfrm>
          <a:prstGeom prst="rect">
            <a:avLst/>
          </a:prstGeom>
          <a:solidFill>
            <a:srgbClr val="21212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4977288" y="938637"/>
            <a:ext cx="6900387" cy="5557413"/>
          </a:xfrm>
          <a:prstGeom prst="rect">
            <a:avLst/>
          </a:prstGeom>
          <a:solidFill>
            <a:srgbClr val="21212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0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/>
              <a:t>Schultheater- und Schulfilmverbände in Bayern</a:t>
            </a: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463233"/>
              </p:ext>
            </p:extLst>
          </p:nvPr>
        </p:nvGraphicFramePr>
        <p:xfrm>
          <a:off x="309252" y="929112"/>
          <a:ext cx="11608095" cy="5576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1619">
                  <a:extLst>
                    <a:ext uri="{9D8B030D-6E8A-4147-A177-3AD203B41FA5}">
                      <a16:colId xmlns:a16="http://schemas.microsoft.com/office/drawing/2014/main" val="2128735919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323097791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66643493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22808697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1686779668"/>
                    </a:ext>
                  </a:extLst>
                </a:gridCol>
              </a:tblGrid>
              <a:tr h="1618899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336390"/>
                  </a:ext>
                </a:extLst>
              </a:tr>
              <a:tr h="1100064"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  <a:p>
                      <a:pPr algn="ct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PAKS</a:t>
                      </a:r>
                      <a:r>
                        <a:rPr lang="de-DE" sz="2000" baseline="0" dirty="0">
                          <a:solidFill>
                            <a:schemeClr val="bg1"/>
                          </a:solidFill>
                        </a:rPr>
                        <a:t> e.V.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chemeClr val="bg1"/>
                          </a:solidFill>
                        </a:rPr>
                        <a:t>Pädagogischer </a:t>
                      </a:r>
                      <a:r>
                        <a:rPr lang="de-DE" sz="1200" b="0" dirty="0" err="1">
                          <a:solidFill>
                            <a:schemeClr val="bg1"/>
                          </a:solidFill>
                        </a:rPr>
                        <a:t>ArbeitsKreis</a:t>
                      </a:r>
                      <a:r>
                        <a:rPr lang="de-DE" sz="1200" b="0" dirty="0">
                          <a:solidFill>
                            <a:schemeClr val="bg1"/>
                          </a:solidFill>
                        </a:rPr>
                        <a:t> Schultheater</a:t>
                      </a:r>
                    </a:p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  <a:p>
                      <a:pPr algn="ctr"/>
                      <a:r>
                        <a:rPr lang="de-DE" sz="2400" dirty="0">
                          <a:solidFill>
                            <a:schemeClr val="bg1"/>
                          </a:solidFill>
                        </a:rPr>
                        <a:t>FSR</a:t>
                      </a:r>
                      <a:r>
                        <a:rPr lang="de-DE" sz="2400" baseline="0" dirty="0">
                          <a:solidFill>
                            <a:schemeClr val="bg1"/>
                          </a:solidFill>
                        </a:rPr>
                        <a:t> e.V.</a:t>
                      </a:r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  <a:p>
                      <a:pPr algn="ctr"/>
                      <a:r>
                        <a:rPr lang="de-DE" sz="2400" dirty="0">
                          <a:solidFill>
                            <a:schemeClr val="bg1"/>
                          </a:solidFill>
                        </a:rPr>
                        <a:t>TAG e.V.</a:t>
                      </a:r>
                    </a:p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38672"/>
                  </a:ext>
                </a:extLst>
              </a:tr>
              <a:tr h="9705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Fördergemeinschaft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 für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</a:rPr>
                        <a:t> das Schultheater an den Grund-, Mittel- und Förderschulen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de-DE" sz="14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Fördergemeinschaft für das Schultheater an den Realschulen in Bayern</a:t>
                      </a:r>
                      <a:endParaRPr lang="de-DE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Theater am Gymnasium in Bayern</a:t>
                      </a: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11845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321851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198114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567598"/>
                  </a:ext>
                </a:extLst>
              </a:tr>
              <a:tr h="25721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Förderschule</a:t>
                      </a:r>
                    </a:p>
                  </a:txBody>
                  <a:tcPr>
                    <a:solidFill>
                      <a:srgbClr val="F4E1B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42172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Mittelschule</a:t>
                      </a:r>
                    </a:p>
                  </a:txBody>
                  <a:tcPr>
                    <a:solidFill>
                      <a:srgbClr val="00808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17060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Grundschule</a:t>
                      </a:r>
                    </a:p>
                  </a:txBody>
                  <a:tcPr>
                    <a:solidFill>
                      <a:srgbClr val="7030A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Realschule</a:t>
                      </a:r>
                    </a:p>
                  </a:txBody>
                  <a:tcPr>
                    <a:solidFill>
                      <a:srgbClr val="00B0F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Gymnasium</a:t>
                      </a:r>
                    </a:p>
                  </a:txBody>
                  <a:tcPr>
                    <a:solidFill>
                      <a:schemeClr val="accent1">
                        <a:lumMod val="50000"/>
                        <a:alpha val="3411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339097"/>
                  </a:ext>
                </a:extLst>
              </a:tr>
            </a:tbl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37" y="1351774"/>
            <a:ext cx="1378050" cy="74614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97" y="1477522"/>
            <a:ext cx="1437901" cy="50452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358" y="1144921"/>
            <a:ext cx="891460" cy="1194557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328303" y="938638"/>
            <a:ext cx="4596124" cy="5566937"/>
          </a:xfrm>
          <a:prstGeom prst="rect">
            <a:avLst/>
          </a:prstGeom>
          <a:solidFill>
            <a:srgbClr val="21212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7282421" y="948163"/>
            <a:ext cx="4595254" cy="5528837"/>
          </a:xfrm>
          <a:prstGeom prst="rect">
            <a:avLst/>
          </a:prstGeom>
          <a:solidFill>
            <a:srgbClr val="21212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948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/>
              <a:t>Schultheater- und Schulfilmverbände in Bayern</a:t>
            </a: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520192"/>
              </p:ext>
            </p:extLst>
          </p:nvPr>
        </p:nvGraphicFramePr>
        <p:xfrm>
          <a:off x="309252" y="929112"/>
          <a:ext cx="11608095" cy="5576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1619">
                  <a:extLst>
                    <a:ext uri="{9D8B030D-6E8A-4147-A177-3AD203B41FA5}">
                      <a16:colId xmlns:a16="http://schemas.microsoft.com/office/drawing/2014/main" val="2128735919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323097791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66643493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22808697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1686779668"/>
                    </a:ext>
                  </a:extLst>
                </a:gridCol>
              </a:tblGrid>
              <a:tr h="1618899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336390"/>
                  </a:ext>
                </a:extLst>
              </a:tr>
              <a:tr h="1100064"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  <a:p>
                      <a:pPr algn="ct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PAKS</a:t>
                      </a:r>
                      <a:r>
                        <a:rPr lang="de-DE" sz="2000" baseline="0" dirty="0">
                          <a:solidFill>
                            <a:schemeClr val="bg1"/>
                          </a:solidFill>
                        </a:rPr>
                        <a:t> e.V.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chemeClr val="bg1"/>
                          </a:solidFill>
                        </a:rPr>
                        <a:t>Pädagogischer </a:t>
                      </a:r>
                      <a:r>
                        <a:rPr lang="de-DE" sz="1200" b="0" dirty="0" err="1">
                          <a:solidFill>
                            <a:schemeClr val="bg1"/>
                          </a:solidFill>
                        </a:rPr>
                        <a:t>ArbeitsKreis</a:t>
                      </a:r>
                      <a:r>
                        <a:rPr lang="de-DE" sz="1200" b="0" dirty="0">
                          <a:solidFill>
                            <a:schemeClr val="bg1"/>
                          </a:solidFill>
                        </a:rPr>
                        <a:t> Schultheater</a:t>
                      </a:r>
                    </a:p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  <a:p>
                      <a:pPr algn="ctr"/>
                      <a:r>
                        <a:rPr lang="de-DE" sz="2400" dirty="0">
                          <a:solidFill>
                            <a:schemeClr val="bg1"/>
                          </a:solidFill>
                        </a:rPr>
                        <a:t>FSR</a:t>
                      </a:r>
                      <a:r>
                        <a:rPr lang="de-DE" sz="2400" baseline="0" dirty="0">
                          <a:solidFill>
                            <a:schemeClr val="bg1"/>
                          </a:solidFill>
                        </a:rPr>
                        <a:t> e.V.</a:t>
                      </a:r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  <a:p>
                      <a:pPr algn="ctr"/>
                      <a:r>
                        <a:rPr lang="de-DE" sz="2400" dirty="0">
                          <a:solidFill>
                            <a:schemeClr val="bg1"/>
                          </a:solidFill>
                        </a:rPr>
                        <a:t>TAG e.V.</a:t>
                      </a:r>
                    </a:p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  <a:p>
                      <a:pPr algn="ctr"/>
                      <a:r>
                        <a:rPr lang="de-DE" sz="2400" dirty="0" err="1">
                          <a:solidFill>
                            <a:schemeClr val="bg1"/>
                          </a:solidFill>
                        </a:rPr>
                        <a:t>TaBo</a:t>
                      </a:r>
                      <a:r>
                        <a:rPr lang="de-DE" sz="2400" dirty="0">
                          <a:solidFill>
                            <a:schemeClr val="bg1"/>
                          </a:solidFill>
                        </a:rPr>
                        <a:t> e.V.</a:t>
                      </a: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38672"/>
                  </a:ext>
                </a:extLst>
              </a:tr>
              <a:tr h="9705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Fördergemeinschaft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 für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</a:rPr>
                        <a:t> das Schultheater an den Grund-, Mittel- und Förderschulen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de-DE" sz="14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Fördergemeinschaft für das Schultheater an den Realschulen in Bayern</a:t>
                      </a:r>
                      <a:endParaRPr lang="de-DE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Theater am Gymnasium in Bayern</a:t>
                      </a: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Theater an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Beruflichen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</a:rPr>
                        <a:t> Oberschulen in Bayern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11845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321851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198114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567598"/>
                  </a:ext>
                </a:extLst>
              </a:tr>
              <a:tr h="25721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Förderschule</a:t>
                      </a:r>
                    </a:p>
                  </a:txBody>
                  <a:tcPr>
                    <a:solidFill>
                      <a:srgbClr val="F4E1B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42172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Mittelschule</a:t>
                      </a:r>
                    </a:p>
                  </a:txBody>
                  <a:tcPr>
                    <a:solidFill>
                      <a:srgbClr val="00808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17060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Grundschule</a:t>
                      </a:r>
                    </a:p>
                  </a:txBody>
                  <a:tcPr>
                    <a:solidFill>
                      <a:srgbClr val="7030A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Realschule</a:t>
                      </a:r>
                    </a:p>
                  </a:txBody>
                  <a:tcPr>
                    <a:solidFill>
                      <a:srgbClr val="00B0F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Gymnasium</a:t>
                      </a:r>
                    </a:p>
                  </a:txBody>
                  <a:tcPr>
                    <a:solidFill>
                      <a:schemeClr val="accent1">
                        <a:lumMod val="50000"/>
                        <a:alpha val="3411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Berufliche Oberschulen</a:t>
                      </a:r>
                    </a:p>
                  </a:txBody>
                  <a:tcPr>
                    <a:solidFill>
                      <a:schemeClr val="accent1">
                        <a:lumMod val="10000"/>
                        <a:alpha val="3411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339097"/>
                  </a:ext>
                </a:extLst>
              </a:tr>
            </a:tbl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37" y="1351774"/>
            <a:ext cx="1378050" cy="74614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97" y="1477522"/>
            <a:ext cx="1437901" cy="50452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358" y="1144921"/>
            <a:ext cx="891460" cy="119455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393" y="1351774"/>
            <a:ext cx="1782462" cy="830583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325017" y="938637"/>
            <a:ext cx="6941212" cy="5547888"/>
          </a:xfrm>
          <a:prstGeom prst="rect">
            <a:avLst/>
          </a:prstGeom>
          <a:solidFill>
            <a:srgbClr val="21212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9622988" y="938638"/>
            <a:ext cx="2283262" cy="5547888"/>
          </a:xfrm>
          <a:prstGeom prst="rect">
            <a:avLst/>
          </a:prstGeom>
          <a:solidFill>
            <a:srgbClr val="21212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590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/>
              <a:t>Schultheater- und Schulfilmverbände in Bayern</a:t>
            </a: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721110"/>
              </p:ext>
            </p:extLst>
          </p:nvPr>
        </p:nvGraphicFramePr>
        <p:xfrm>
          <a:off x="309252" y="929112"/>
          <a:ext cx="11608095" cy="5576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1619">
                  <a:extLst>
                    <a:ext uri="{9D8B030D-6E8A-4147-A177-3AD203B41FA5}">
                      <a16:colId xmlns:a16="http://schemas.microsoft.com/office/drawing/2014/main" val="2128735919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323097791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66643493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22808697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1686779668"/>
                    </a:ext>
                  </a:extLst>
                </a:gridCol>
              </a:tblGrid>
              <a:tr h="1618899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336390"/>
                  </a:ext>
                </a:extLst>
              </a:tr>
              <a:tr h="1100064"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  <a:p>
                      <a:pPr algn="ct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PAKS</a:t>
                      </a:r>
                      <a:r>
                        <a:rPr lang="de-DE" sz="2000" baseline="0" dirty="0">
                          <a:solidFill>
                            <a:schemeClr val="bg1"/>
                          </a:solidFill>
                        </a:rPr>
                        <a:t> e.V.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chemeClr val="bg1"/>
                          </a:solidFill>
                        </a:rPr>
                        <a:t>Pädagogischer </a:t>
                      </a:r>
                      <a:r>
                        <a:rPr lang="de-DE" sz="1200" b="0" dirty="0" err="1">
                          <a:solidFill>
                            <a:schemeClr val="bg1"/>
                          </a:solidFill>
                        </a:rPr>
                        <a:t>ArbeitsKreis</a:t>
                      </a:r>
                      <a:r>
                        <a:rPr lang="de-DE" sz="1200" b="0" dirty="0">
                          <a:solidFill>
                            <a:schemeClr val="bg1"/>
                          </a:solidFill>
                        </a:rPr>
                        <a:t> Schultheater</a:t>
                      </a:r>
                    </a:p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  <a:p>
                      <a:pPr algn="ctr"/>
                      <a:r>
                        <a:rPr lang="de-DE" sz="2400" dirty="0">
                          <a:solidFill>
                            <a:schemeClr val="bg1"/>
                          </a:solidFill>
                        </a:rPr>
                        <a:t>FSR</a:t>
                      </a:r>
                      <a:r>
                        <a:rPr lang="de-DE" sz="2400" baseline="0" dirty="0">
                          <a:solidFill>
                            <a:schemeClr val="bg1"/>
                          </a:solidFill>
                        </a:rPr>
                        <a:t> e.V.</a:t>
                      </a:r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  <a:p>
                      <a:pPr algn="ctr"/>
                      <a:r>
                        <a:rPr lang="de-DE" sz="2400" dirty="0">
                          <a:solidFill>
                            <a:schemeClr val="bg1"/>
                          </a:solidFill>
                        </a:rPr>
                        <a:t>TAG e.V.</a:t>
                      </a:r>
                    </a:p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  <a:p>
                      <a:pPr algn="ctr"/>
                      <a:r>
                        <a:rPr lang="de-DE" sz="2400" dirty="0" err="1">
                          <a:solidFill>
                            <a:schemeClr val="bg1"/>
                          </a:solidFill>
                        </a:rPr>
                        <a:t>TaBo</a:t>
                      </a:r>
                      <a:r>
                        <a:rPr lang="de-DE" sz="2400" dirty="0">
                          <a:solidFill>
                            <a:schemeClr val="bg1"/>
                          </a:solidFill>
                        </a:rPr>
                        <a:t> e.V.</a:t>
                      </a: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  <a:p>
                      <a:pPr algn="ctr"/>
                      <a:r>
                        <a:rPr lang="de-DE" sz="2400" dirty="0">
                          <a:solidFill>
                            <a:schemeClr val="bg1"/>
                          </a:solidFill>
                        </a:rPr>
                        <a:t>DOS e.V.</a:t>
                      </a:r>
                    </a:p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38672"/>
                  </a:ext>
                </a:extLst>
              </a:tr>
              <a:tr h="9705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Fördergemeinschaft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 für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</a:rPr>
                        <a:t> das Schultheater an den Grund-, Mittel- und Förderschulen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de-DE" sz="14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Fördergemeinschaft für das Schultheater an den Realschulen in Bayern</a:t>
                      </a:r>
                      <a:endParaRPr lang="de-DE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Theater am Gymnasium in Bayern</a:t>
                      </a: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Theater an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Beruflichen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</a:rPr>
                        <a:t> Oberschulen in Bayern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Drehort </a:t>
                      </a:r>
                    </a:p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Schule</a:t>
                      </a: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11845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321851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Berufliche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</a:rPr>
                        <a:t> Oberschulen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10000"/>
                        <a:alpha val="3411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198114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Realschule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567598"/>
                  </a:ext>
                </a:extLst>
              </a:tr>
              <a:tr h="25721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Förderschule</a:t>
                      </a:r>
                    </a:p>
                  </a:txBody>
                  <a:tcPr>
                    <a:solidFill>
                      <a:srgbClr val="F4E1B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Förderschule</a:t>
                      </a:r>
                    </a:p>
                  </a:txBody>
                  <a:tcPr>
                    <a:solidFill>
                      <a:srgbClr val="F4E1B0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42172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Mittelschule</a:t>
                      </a:r>
                    </a:p>
                  </a:txBody>
                  <a:tcPr>
                    <a:solidFill>
                      <a:srgbClr val="00808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Mittelschule</a:t>
                      </a:r>
                    </a:p>
                  </a:txBody>
                  <a:tcPr>
                    <a:solidFill>
                      <a:srgbClr val="008080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17060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Grundschule</a:t>
                      </a:r>
                    </a:p>
                  </a:txBody>
                  <a:tcPr>
                    <a:solidFill>
                      <a:srgbClr val="7030A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Realschule</a:t>
                      </a:r>
                    </a:p>
                  </a:txBody>
                  <a:tcPr>
                    <a:solidFill>
                      <a:srgbClr val="00B0F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Gymnasium</a:t>
                      </a:r>
                    </a:p>
                  </a:txBody>
                  <a:tcPr>
                    <a:solidFill>
                      <a:schemeClr val="accent1">
                        <a:lumMod val="50000"/>
                        <a:alpha val="3411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Berufliche Oberschulen</a:t>
                      </a:r>
                    </a:p>
                  </a:txBody>
                  <a:tcPr>
                    <a:solidFill>
                      <a:schemeClr val="accent1">
                        <a:lumMod val="10000"/>
                        <a:alpha val="3411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Grundschule</a:t>
                      </a:r>
                    </a:p>
                  </a:txBody>
                  <a:tcPr>
                    <a:solidFill>
                      <a:srgbClr val="7030A0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339097"/>
                  </a:ext>
                </a:extLst>
              </a:tr>
            </a:tbl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37" y="1351774"/>
            <a:ext cx="1378050" cy="74614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97" y="1477522"/>
            <a:ext cx="1437901" cy="50452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358" y="1144921"/>
            <a:ext cx="891460" cy="119455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393" y="1351774"/>
            <a:ext cx="1782462" cy="83058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47" y="1096641"/>
            <a:ext cx="1399827" cy="1242837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347353" y="929111"/>
            <a:ext cx="9215747" cy="5576463"/>
          </a:xfrm>
          <a:prstGeom prst="rect">
            <a:avLst/>
          </a:prstGeom>
          <a:solidFill>
            <a:srgbClr val="21212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918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/>
              <a:t>Schultheater- und Schulfilmverbände in Bayern</a:t>
            </a: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077560"/>
              </p:ext>
            </p:extLst>
          </p:nvPr>
        </p:nvGraphicFramePr>
        <p:xfrm>
          <a:off x="309252" y="929112"/>
          <a:ext cx="11608095" cy="5576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1619">
                  <a:extLst>
                    <a:ext uri="{9D8B030D-6E8A-4147-A177-3AD203B41FA5}">
                      <a16:colId xmlns:a16="http://schemas.microsoft.com/office/drawing/2014/main" val="2128735919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323097791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66643493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22808697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1686779668"/>
                    </a:ext>
                  </a:extLst>
                </a:gridCol>
              </a:tblGrid>
              <a:tr h="1618899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336390"/>
                  </a:ext>
                </a:extLst>
              </a:tr>
              <a:tr h="1100064"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  <a:p>
                      <a:pPr algn="ct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PAKS</a:t>
                      </a:r>
                      <a:r>
                        <a:rPr lang="de-DE" sz="2000" baseline="0" dirty="0">
                          <a:solidFill>
                            <a:schemeClr val="bg1"/>
                          </a:solidFill>
                        </a:rPr>
                        <a:t> e.V.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chemeClr val="bg1"/>
                          </a:solidFill>
                        </a:rPr>
                        <a:t>Pädagogischer </a:t>
                      </a:r>
                      <a:r>
                        <a:rPr lang="de-DE" sz="1200" b="0" dirty="0" err="1">
                          <a:solidFill>
                            <a:schemeClr val="bg1"/>
                          </a:solidFill>
                        </a:rPr>
                        <a:t>ArbeitsKreis</a:t>
                      </a:r>
                      <a:r>
                        <a:rPr lang="de-DE" sz="1200" b="0" dirty="0">
                          <a:solidFill>
                            <a:schemeClr val="bg1"/>
                          </a:solidFill>
                        </a:rPr>
                        <a:t> Schultheater</a:t>
                      </a:r>
                    </a:p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  <a:p>
                      <a:pPr algn="ctr"/>
                      <a:r>
                        <a:rPr lang="de-DE" sz="2400" dirty="0">
                          <a:solidFill>
                            <a:schemeClr val="bg1"/>
                          </a:solidFill>
                        </a:rPr>
                        <a:t>FSR</a:t>
                      </a:r>
                      <a:r>
                        <a:rPr lang="de-DE" sz="2400" baseline="0" dirty="0">
                          <a:solidFill>
                            <a:schemeClr val="bg1"/>
                          </a:solidFill>
                        </a:rPr>
                        <a:t> e.V.</a:t>
                      </a:r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  <a:p>
                      <a:pPr algn="ctr"/>
                      <a:r>
                        <a:rPr lang="de-DE" sz="2400" dirty="0">
                          <a:solidFill>
                            <a:schemeClr val="bg1"/>
                          </a:solidFill>
                        </a:rPr>
                        <a:t>TAG e.V.</a:t>
                      </a:r>
                    </a:p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  <a:p>
                      <a:pPr algn="ctr"/>
                      <a:r>
                        <a:rPr lang="de-DE" sz="2400" dirty="0" err="1">
                          <a:solidFill>
                            <a:schemeClr val="bg1"/>
                          </a:solidFill>
                        </a:rPr>
                        <a:t>TaBo</a:t>
                      </a:r>
                      <a:r>
                        <a:rPr lang="de-DE" sz="2400" dirty="0">
                          <a:solidFill>
                            <a:schemeClr val="bg1"/>
                          </a:solidFill>
                        </a:rPr>
                        <a:t> e.V.</a:t>
                      </a: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  <a:p>
                      <a:pPr algn="ctr"/>
                      <a:r>
                        <a:rPr lang="de-DE" sz="2400" dirty="0">
                          <a:solidFill>
                            <a:schemeClr val="bg1"/>
                          </a:solidFill>
                        </a:rPr>
                        <a:t>DOS e.V.</a:t>
                      </a:r>
                    </a:p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38672"/>
                  </a:ext>
                </a:extLst>
              </a:tr>
              <a:tr h="9705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Fördergemeinschaft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 für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</a:rPr>
                        <a:t> das Schultheater an den Grund-, Mittel- und Förderschulen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de-DE" sz="14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Fördergemeinschaft für das Schultheater an den Realschulen in Bayern</a:t>
                      </a:r>
                      <a:endParaRPr lang="de-DE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Theater am Gymnasium in Bayern</a:t>
                      </a: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Theater an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Beruflichen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</a:rPr>
                        <a:t> Oberschulen in Bayern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Drehort </a:t>
                      </a:r>
                    </a:p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Schule</a:t>
                      </a: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11845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321851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Berufliche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</a:rPr>
                        <a:t> Oberschulen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10000"/>
                        <a:alpha val="3411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198114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Realschule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567598"/>
                  </a:ext>
                </a:extLst>
              </a:tr>
              <a:tr h="25721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Förderschule</a:t>
                      </a:r>
                    </a:p>
                  </a:txBody>
                  <a:tcPr>
                    <a:solidFill>
                      <a:srgbClr val="F4E1B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Förderschule</a:t>
                      </a:r>
                    </a:p>
                  </a:txBody>
                  <a:tcPr>
                    <a:solidFill>
                      <a:srgbClr val="F4E1B0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42172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Mittelschule</a:t>
                      </a:r>
                    </a:p>
                  </a:txBody>
                  <a:tcPr>
                    <a:solidFill>
                      <a:srgbClr val="00808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Mittelschule</a:t>
                      </a:r>
                    </a:p>
                  </a:txBody>
                  <a:tcPr>
                    <a:solidFill>
                      <a:srgbClr val="008080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17060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Grundschule</a:t>
                      </a:r>
                    </a:p>
                  </a:txBody>
                  <a:tcPr>
                    <a:solidFill>
                      <a:srgbClr val="7030A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Realschule</a:t>
                      </a:r>
                    </a:p>
                  </a:txBody>
                  <a:tcPr>
                    <a:solidFill>
                      <a:srgbClr val="00B0F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Gymnasium</a:t>
                      </a:r>
                    </a:p>
                  </a:txBody>
                  <a:tcPr>
                    <a:solidFill>
                      <a:schemeClr val="accent1">
                        <a:lumMod val="50000"/>
                        <a:alpha val="3411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Berufliche Oberschulen</a:t>
                      </a:r>
                    </a:p>
                  </a:txBody>
                  <a:tcPr>
                    <a:solidFill>
                      <a:schemeClr val="accent1">
                        <a:lumMod val="10000"/>
                        <a:alpha val="3411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Grundschule</a:t>
                      </a:r>
                    </a:p>
                  </a:txBody>
                  <a:tcPr>
                    <a:solidFill>
                      <a:srgbClr val="7030A0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339097"/>
                  </a:ext>
                </a:extLst>
              </a:tr>
            </a:tbl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37" y="1351774"/>
            <a:ext cx="1378050" cy="74614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97" y="1477522"/>
            <a:ext cx="1437901" cy="50452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358" y="1144921"/>
            <a:ext cx="891460" cy="119455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393" y="1351774"/>
            <a:ext cx="1782462" cy="83058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47" y="1096641"/>
            <a:ext cx="1399827" cy="124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0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017232" y="5765150"/>
            <a:ext cx="11634432" cy="784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de-DE" sz="2600" dirty="0"/>
              <a:t>Dachverband  </a:t>
            </a:r>
          </a:p>
          <a:p>
            <a:pPr algn="ctr">
              <a:lnSpc>
                <a:spcPct val="100000"/>
              </a:lnSpc>
            </a:pPr>
            <a:r>
              <a:rPr lang="de-DE" sz="2600" dirty="0"/>
              <a:t>der bayerischen Schultheater- </a:t>
            </a:r>
          </a:p>
          <a:p>
            <a:pPr algn="ctr">
              <a:lnSpc>
                <a:spcPct val="100000"/>
              </a:lnSpc>
            </a:pPr>
            <a:r>
              <a:rPr lang="de-DE" sz="2600" dirty="0"/>
              <a:t>und </a:t>
            </a:r>
            <a:r>
              <a:rPr lang="de-DE" sz="2600" dirty="0" err="1"/>
              <a:t>Schulfillmverbände</a:t>
            </a:r>
            <a:r>
              <a:rPr lang="de-DE" sz="2600" dirty="0"/>
              <a:t>.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E3713A8-A73A-4E0E-AD6B-52EB0A178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53" y="5013489"/>
            <a:ext cx="3303034" cy="204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6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/>
              <a:t>Schultheater- und Schulfilmverbände in Bayern</a:t>
            </a: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20559"/>
              </p:ext>
            </p:extLst>
          </p:nvPr>
        </p:nvGraphicFramePr>
        <p:xfrm>
          <a:off x="299727" y="929112"/>
          <a:ext cx="11608095" cy="5576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1619">
                  <a:extLst>
                    <a:ext uri="{9D8B030D-6E8A-4147-A177-3AD203B41FA5}">
                      <a16:colId xmlns:a16="http://schemas.microsoft.com/office/drawing/2014/main" val="2128735919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323097791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66643493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22808697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1686779668"/>
                    </a:ext>
                  </a:extLst>
                </a:gridCol>
              </a:tblGrid>
              <a:tr h="1618899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336390"/>
                  </a:ext>
                </a:extLst>
              </a:tr>
              <a:tr h="1100064"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  <a:p>
                      <a:pPr algn="ct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PAKS</a:t>
                      </a:r>
                      <a:r>
                        <a:rPr lang="de-DE" sz="2000" baseline="0" dirty="0">
                          <a:solidFill>
                            <a:schemeClr val="bg1"/>
                          </a:solidFill>
                        </a:rPr>
                        <a:t> e.V.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chemeClr val="bg1"/>
                          </a:solidFill>
                        </a:rPr>
                        <a:t>Pädagogischer </a:t>
                      </a:r>
                      <a:r>
                        <a:rPr lang="de-DE" sz="1200" b="0" dirty="0" err="1">
                          <a:solidFill>
                            <a:schemeClr val="bg1"/>
                          </a:solidFill>
                        </a:rPr>
                        <a:t>ArbeitsKreis</a:t>
                      </a:r>
                      <a:r>
                        <a:rPr lang="de-DE" sz="1200" b="0" dirty="0">
                          <a:solidFill>
                            <a:schemeClr val="bg1"/>
                          </a:solidFill>
                        </a:rPr>
                        <a:t> Schultheater</a:t>
                      </a:r>
                    </a:p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  <a:p>
                      <a:pPr algn="ctr"/>
                      <a:r>
                        <a:rPr lang="de-DE" sz="2400" dirty="0">
                          <a:solidFill>
                            <a:schemeClr val="bg1"/>
                          </a:solidFill>
                        </a:rPr>
                        <a:t>FSR</a:t>
                      </a:r>
                      <a:r>
                        <a:rPr lang="de-DE" sz="2400" baseline="0" dirty="0">
                          <a:solidFill>
                            <a:schemeClr val="bg1"/>
                          </a:solidFill>
                        </a:rPr>
                        <a:t> e.V.</a:t>
                      </a:r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  <a:p>
                      <a:pPr algn="ctr"/>
                      <a:r>
                        <a:rPr lang="de-DE" sz="2400" dirty="0">
                          <a:solidFill>
                            <a:schemeClr val="bg1"/>
                          </a:solidFill>
                        </a:rPr>
                        <a:t>TAG e.V.</a:t>
                      </a:r>
                    </a:p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  <a:p>
                      <a:pPr algn="ctr"/>
                      <a:r>
                        <a:rPr lang="de-DE" sz="2400" dirty="0" err="1">
                          <a:solidFill>
                            <a:schemeClr val="bg1"/>
                          </a:solidFill>
                        </a:rPr>
                        <a:t>TaBo</a:t>
                      </a:r>
                      <a:r>
                        <a:rPr lang="de-DE" sz="2400" dirty="0">
                          <a:solidFill>
                            <a:schemeClr val="bg1"/>
                          </a:solidFill>
                        </a:rPr>
                        <a:t> e.V.</a:t>
                      </a: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  <a:p>
                      <a:pPr algn="ctr"/>
                      <a:r>
                        <a:rPr lang="de-DE" sz="2400" dirty="0">
                          <a:solidFill>
                            <a:schemeClr val="bg1"/>
                          </a:solidFill>
                        </a:rPr>
                        <a:t>DOS e.V.</a:t>
                      </a:r>
                    </a:p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38672"/>
                  </a:ext>
                </a:extLst>
              </a:tr>
              <a:tr h="9705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Fördergemeinschaft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 für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</a:rPr>
                        <a:t> das Schultheater an den Grund-, Mittel- und Förderschulen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de-DE" sz="14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Fördergemeinschaft für das Schultheater an den Realschulen in Bayern</a:t>
                      </a:r>
                      <a:endParaRPr lang="de-DE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Theater am Gymnasium in Bayern</a:t>
                      </a: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Theater an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Beruflichen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</a:rPr>
                        <a:t> Oberschulen in Bayern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Drehort </a:t>
                      </a:r>
                    </a:p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Schule</a:t>
                      </a: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11845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321851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Berufliche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</a:rPr>
                        <a:t> Oberschulen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10000"/>
                        <a:alpha val="3411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198114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Realschule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567598"/>
                  </a:ext>
                </a:extLst>
              </a:tr>
              <a:tr h="25721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Förderschule</a:t>
                      </a:r>
                    </a:p>
                  </a:txBody>
                  <a:tcPr>
                    <a:solidFill>
                      <a:srgbClr val="F4E1B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Förderschule</a:t>
                      </a:r>
                    </a:p>
                  </a:txBody>
                  <a:tcPr>
                    <a:solidFill>
                      <a:srgbClr val="F4E1B0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42172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Mittelschule</a:t>
                      </a:r>
                    </a:p>
                  </a:txBody>
                  <a:tcPr>
                    <a:solidFill>
                      <a:srgbClr val="00808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Mittelschule</a:t>
                      </a:r>
                    </a:p>
                  </a:txBody>
                  <a:tcPr>
                    <a:solidFill>
                      <a:srgbClr val="008080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17060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Grundschule</a:t>
                      </a:r>
                    </a:p>
                  </a:txBody>
                  <a:tcPr>
                    <a:solidFill>
                      <a:srgbClr val="7030A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Realschule</a:t>
                      </a:r>
                    </a:p>
                  </a:txBody>
                  <a:tcPr>
                    <a:solidFill>
                      <a:srgbClr val="00B0F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Gymnasium</a:t>
                      </a:r>
                    </a:p>
                  </a:txBody>
                  <a:tcPr>
                    <a:solidFill>
                      <a:schemeClr val="accent1">
                        <a:lumMod val="50000"/>
                        <a:alpha val="3411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Berufliche Oberschulen</a:t>
                      </a:r>
                    </a:p>
                  </a:txBody>
                  <a:tcPr>
                    <a:solidFill>
                      <a:schemeClr val="accent1">
                        <a:lumMod val="10000"/>
                        <a:alpha val="3411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</a:rPr>
                        <a:t>Grundschule</a:t>
                      </a:r>
                    </a:p>
                  </a:txBody>
                  <a:tcPr>
                    <a:solidFill>
                      <a:srgbClr val="7030A0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339097"/>
                  </a:ext>
                </a:extLst>
              </a:tr>
            </a:tbl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12" y="1351774"/>
            <a:ext cx="1378050" cy="74614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72" y="1477522"/>
            <a:ext cx="1437901" cy="50452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833" y="1144921"/>
            <a:ext cx="891460" cy="119455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868" y="1351774"/>
            <a:ext cx="1782462" cy="83058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322" y="1096641"/>
            <a:ext cx="1399827" cy="1242837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247651" y="895350"/>
            <a:ext cx="11722082" cy="5638800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524" y="1144921"/>
            <a:ext cx="7834500" cy="484992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315852" y="1960707"/>
            <a:ext cx="3278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Dachverband:</a:t>
            </a:r>
          </a:p>
        </p:txBody>
      </p:sp>
    </p:spTree>
    <p:extLst>
      <p:ext uri="{BB962C8B-B14F-4D97-AF65-F5344CB8AC3E}">
        <p14:creationId xmlns:p14="http://schemas.microsoft.com/office/powerpoint/2010/main" val="241909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71" y="-1244656"/>
            <a:ext cx="12281271" cy="818838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-89272" y="-1187506"/>
            <a:ext cx="12281271" cy="8131232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u="sng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79" y="-76200"/>
            <a:ext cx="5093626" cy="713422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84" y="4428528"/>
            <a:ext cx="2545721" cy="1578571"/>
          </a:xfrm>
          <a:prstGeom prst="rect">
            <a:avLst/>
          </a:prstGeom>
        </p:spPr>
      </p:pic>
      <p:sp>
        <p:nvSpPr>
          <p:cNvPr id="4" name="Pfeil nach unten 3"/>
          <p:cNvSpPr/>
          <p:nvPr/>
        </p:nvSpPr>
        <p:spPr>
          <a:xfrm rot="4608491">
            <a:off x="8858140" y="4167338"/>
            <a:ext cx="812487" cy="1701800"/>
          </a:xfrm>
          <a:prstGeom prst="downArrow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357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110722-2775-4A70-8182-7C215D42C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Zeitachse der Arbeitsabläufe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901"/>
            <a:ext cx="12293600" cy="819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4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110722-2775-4A70-8182-7C215D42C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Zeitachse der Arbeitsabläufe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901"/>
            <a:ext cx="12293600" cy="8195733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-69963"/>
            <a:ext cx="12293600" cy="8188382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666750" y="608272"/>
            <a:ext cx="109601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e-DE" sz="2400" b="1" cap="all" dirty="0">
                <a:solidFill>
                  <a:schemeClr val="bg1"/>
                </a:solidFill>
              </a:rPr>
              <a:t>Unsere Ziele</a:t>
            </a:r>
          </a:p>
          <a:p>
            <a:pPr fontAlgn="base"/>
            <a:endParaRPr lang="de-DE" sz="2400" b="1" cap="all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Wertschätzung der pädagogischen und künstlerischen Wirkung von Schultheater und Schulfilm an allen bayerischen Schulen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Weiterentwicklung des Theater- und Filmunterrichts, möglichst als eigene Fächer, Anerkennung von Theater und Film als Prüfungsfächer</a:t>
            </a: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Regelmäßige qualifizierte Angebote der Theater-, Film- und Medienbildung für alle Schülerinnen und Schüler</a:t>
            </a: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Einbindung von theatralen Methoden in die tägliche Unterrichtspraxis 	(Szenisches Lernen)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fontAlgn="base"/>
            <a:endParaRPr lang="de-DE" sz="2400" b="1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5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110722-2775-4A70-8182-7C215D42C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Zeitachse der Arbeitsabläufe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901"/>
            <a:ext cx="12293600" cy="8195733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-113505"/>
            <a:ext cx="12293600" cy="8188382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666750" y="650058"/>
            <a:ext cx="109601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e-DE" sz="2400" b="1" cap="all" dirty="0">
                <a:solidFill>
                  <a:schemeClr val="bg1"/>
                </a:solidFill>
              </a:rPr>
              <a:t>Unsere Angebote</a:t>
            </a:r>
          </a:p>
          <a:p>
            <a:pPr fontAlgn="base"/>
            <a:endParaRPr lang="de-DE" sz="2400" b="1" cap="all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Interessenvertretung der in Schulfilm und -theater engagierten Lehrkräfte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Aus-, Fort- und Weiterbildung von Lehrkräften in jeder Phase ihrer Berufstätigkeit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Ausbildung von Schülerinnen und Schülern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Koordinierung von Aktivitäten der Theaterverbände der Schularten</a:t>
            </a: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Planung und Begleitung von Schultheater- und Schulfilmfestivals</a:t>
            </a: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Kontakte zum Kulturbetrieb, Impulse für die Theater- und Filmarbeit an Schulen</a:t>
            </a: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Aufgreifen von überregionalen Trends, fachspezifische Informationen (Homepage)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fontAlgn="base"/>
            <a:endParaRPr lang="de-DE" sz="2400" b="1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86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110722-2775-4A70-8182-7C215D42C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Zeitachse der Arbeitsabläufe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" y="0"/>
            <a:ext cx="12293600" cy="8195733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2024" y="0"/>
            <a:ext cx="12293600" cy="8188382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668774" y="952109"/>
            <a:ext cx="109601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e-DE" sz="2400" b="1" cap="all" dirty="0">
                <a:solidFill>
                  <a:schemeClr val="bg1"/>
                </a:solidFill>
              </a:rPr>
              <a:t>Unsere Partner</a:t>
            </a:r>
          </a:p>
          <a:p>
            <a:pPr fontAlgn="base"/>
            <a:endParaRPr lang="de-DE" sz="2400" b="1" cap="all" dirty="0">
              <a:solidFill>
                <a:schemeClr val="bg1"/>
              </a:solidFill>
            </a:endParaRPr>
          </a:p>
          <a:p>
            <a:pPr fontAlgn="base"/>
            <a:endParaRPr lang="de-DE" sz="2400" b="1" cap="all" dirty="0">
              <a:solidFill>
                <a:schemeClr val="bg1"/>
              </a:solidFill>
            </a:endParaRPr>
          </a:p>
          <a:p>
            <a:pPr fontAlgn="base"/>
            <a:r>
              <a:rPr lang="de-DE" sz="2400" dirty="0">
                <a:solidFill>
                  <a:schemeClr val="bg1"/>
                </a:solidFill>
              </a:rPr>
              <a:t>                        Staatsministerium für Unterricht und Kultus, Referat für Kulturelle Bildung</a:t>
            </a:r>
          </a:p>
          <a:p>
            <a:pPr fontAlgn="base"/>
            <a:endParaRPr lang="de-DE" sz="1000" dirty="0">
              <a:solidFill>
                <a:schemeClr val="bg1"/>
              </a:solidFill>
            </a:endParaRP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  <a:p>
            <a:pPr fontAlgn="base"/>
            <a:r>
              <a:rPr lang="de-DE" sz="2400" dirty="0">
                <a:solidFill>
                  <a:schemeClr val="bg1"/>
                </a:solidFill>
              </a:rPr>
              <a:t>                        Akademie für Lehrerfortbildung und Personalführung Dillingen</a:t>
            </a:r>
          </a:p>
          <a:p>
            <a:pPr fontAlgn="base"/>
            <a:endParaRPr lang="de-DE" sz="1000" dirty="0">
              <a:solidFill>
                <a:schemeClr val="bg1"/>
              </a:solidFill>
            </a:endParaRP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  <a:p>
            <a:pPr fontAlgn="base"/>
            <a:r>
              <a:rPr lang="de-DE" sz="2400" dirty="0">
                <a:solidFill>
                  <a:schemeClr val="bg1"/>
                </a:solidFill>
              </a:rPr>
              <a:t>                        Bundesverband Theater an Schulen – BVTS e.V. und seine Unterverbände</a:t>
            </a:r>
          </a:p>
          <a:p>
            <a:pPr fontAlgn="base"/>
            <a:endParaRPr lang="de-DE" sz="1000" dirty="0">
              <a:solidFill>
                <a:schemeClr val="bg1"/>
              </a:solidFill>
            </a:endParaRP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  <a:p>
            <a:pPr fontAlgn="base"/>
            <a:r>
              <a:rPr lang="de-DE" sz="2400" dirty="0">
                <a:solidFill>
                  <a:schemeClr val="bg1"/>
                </a:solidFill>
              </a:rPr>
              <a:t>                        Landesvereinigung Kulturelle Bildung e.V. </a:t>
            </a:r>
          </a:p>
          <a:p>
            <a:pPr fontAlgn="base"/>
            <a:endParaRPr lang="de-DE" sz="1000" dirty="0">
              <a:solidFill>
                <a:schemeClr val="bg1"/>
              </a:solidFill>
            </a:endParaRP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  <a:p>
            <a:pPr fontAlgn="base"/>
            <a:r>
              <a:rPr lang="de-DE" sz="2400" dirty="0">
                <a:solidFill>
                  <a:schemeClr val="bg1"/>
                </a:solidFill>
              </a:rPr>
              <a:t>                        Stiftung Ravensburger Verlag</a:t>
            </a: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  <a:p>
            <a:pPr fontAlgn="base"/>
            <a:endParaRPr lang="de-DE" sz="2400" b="1" cap="all" dirty="0">
              <a:solidFill>
                <a:schemeClr val="bg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12" y="1996639"/>
            <a:ext cx="957384" cy="58201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80" y="2836200"/>
            <a:ext cx="983266" cy="71778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26" y="3817161"/>
            <a:ext cx="1276402" cy="4971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80" y="4614063"/>
            <a:ext cx="1094248" cy="620073"/>
          </a:xfrm>
          <a:prstGeom prst="rect">
            <a:avLst/>
          </a:prstGeom>
        </p:spPr>
      </p:pic>
      <p:pic>
        <p:nvPicPr>
          <p:cNvPr id="1028" name="Picture 4" descr="https://kommunaltopinform.de/wp-content/uploads/2020/07/Stiftung_Ravensburger-Verlag_Logo_335px.png">
            <a:extLst>
              <a:ext uri="{FF2B5EF4-FFF2-40B4-BE49-F238E27FC236}">
                <a16:creationId xmlns:a16="http://schemas.microsoft.com/office/drawing/2014/main" id="{B219D35F-C0B8-4102-A0CD-3070054C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3" y="5451867"/>
            <a:ext cx="1276402" cy="76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61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88" y="-949494"/>
            <a:ext cx="12266088" cy="8177392"/>
          </a:xfrm>
        </p:spPr>
      </p:pic>
      <p:sp>
        <p:nvSpPr>
          <p:cNvPr id="5" name="Rechteck 4"/>
          <p:cNvSpPr/>
          <p:nvPr/>
        </p:nvSpPr>
        <p:spPr>
          <a:xfrm>
            <a:off x="-74088" y="-69963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86498" y="762811"/>
            <a:ext cx="109601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e-DE" sz="2400" b="1" cap="all" dirty="0">
                <a:solidFill>
                  <a:schemeClr val="bg1"/>
                </a:solidFill>
              </a:rPr>
              <a:t>Daran Arbeiten wir:</a:t>
            </a:r>
          </a:p>
          <a:p>
            <a:pPr fontAlgn="base"/>
            <a:endParaRPr lang="de-DE" sz="2400" b="1" cap="all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Lehrpläne für den Theater- und Filmunterricht in Bayern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Konzepte für die Organisation von Theater- und Filmunterricht in den Schulen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Standards für Prüfungen in den Schulen</a:t>
            </a: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Konzepte für die Aus-, Fort und Weiterbildung von Lehrkräften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Experimentelle Formen des Schultheaters und Schulfilms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Theater- und Filmfestivals in neuer Form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Anregungen für digitalen Theaterunterricht und für digitale Aufführungen</a:t>
            </a:r>
          </a:p>
        </p:txBody>
      </p:sp>
    </p:spTree>
    <p:extLst>
      <p:ext uri="{BB962C8B-B14F-4D97-AF65-F5344CB8AC3E}">
        <p14:creationId xmlns:p14="http://schemas.microsoft.com/office/powerpoint/2010/main" val="67541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4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0" y="-439861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15950" y="1332475"/>
            <a:ext cx="109601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endParaRPr lang="de-DE" sz="3600" b="1" cap="all" dirty="0">
              <a:solidFill>
                <a:schemeClr val="bg1"/>
              </a:solidFill>
            </a:endParaRPr>
          </a:p>
          <a:p>
            <a:pPr algn="ctr" fontAlgn="base"/>
            <a:r>
              <a:rPr lang="de-DE" sz="3600" b="1" cap="all" dirty="0">
                <a:solidFill>
                  <a:schemeClr val="bg1"/>
                </a:solidFill>
              </a:rPr>
              <a:t>Das besondere Angebot für Schüler*innen:</a:t>
            </a:r>
          </a:p>
          <a:p>
            <a:pPr algn="ctr" fontAlgn="base"/>
            <a:endParaRPr lang="de-DE" sz="3600" b="1" cap="all" dirty="0">
              <a:solidFill>
                <a:schemeClr val="bg1"/>
              </a:solidFill>
            </a:endParaRPr>
          </a:p>
          <a:p>
            <a:pPr algn="ctr" fontAlgn="base"/>
            <a:r>
              <a:rPr lang="de-DE" sz="4400" b="1" cap="all" dirty="0">
                <a:solidFill>
                  <a:schemeClr val="bg1"/>
                </a:solidFill>
              </a:rPr>
              <a:t>Ausbildung </a:t>
            </a:r>
            <a:endParaRPr lang="de-DE" sz="3600" b="1" cap="all" dirty="0">
              <a:solidFill>
                <a:schemeClr val="bg1"/>
              </a:solidFill>
            </a:endParaRPr>
          </a:p>
          <a:p>
            <a:pPr algn="ctr" fontAlgn="base"/>
            <a:r>
              <a:rPr lang="de-DE" sz="4800" b="1" cap="all" dirty="0">
                <a:solidFill>
                  <a:schemeClr val="bg1"/>
                </a:solidFill>
              </a:rPr>
              <a:t>Junior-Assistenz</a:t>
            </a:r>
          </a:p>
          <a:p>
            <a:pPr algn="ctr" fontAlgn="base"/>
            <a:endParaRPr lang="de-DE" sz="2400" b="1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61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-44636" y="-439861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86498" y="762811"/>
            <a:ext cx="109601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e-DE" sz="2400" b="1" cap="all" dirty="0">
                <a:solidFill>
                  <a:schemeClr val="bg1"/>
                </a:solidFill>
              </a:rPr>
              <a:t>Junior-assistenz Theater:</a:t>
            </a:r>
          </a:p>
          <a:p>
            <a:pPr fontAlgn="base"/>
            <a:endParaRPr lang="de-DE" sz="2400" b="1" cap="all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Ausbildung für Jugendliche ab 15 Jahre mit Grundkenntnissen im Bereich Theater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Inhalt: Grundlagen der Leitung von Theatergruppen – praxisorientiert</a:t>
            </a:r>
          </a:p>
          <a:p>
            <a:pPr fontAlgn="base"/>
            <a:r>
              <a:rPr lang="de-DE" sz="2400" dirty="0">
                <a:solidFill>
                  <a:schemeClr val="bg1"/>
                </a:solidFill>
              </a:rPr>
              <a:t>      3 Blöcke à 3 Tage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Themen: Warm-up, Rollenfindung, Entwicklung von Szenen, Improvisation, verschiedene Theaterformen, Probenprozess, Aufführungspraxis, Anleiten von Theatergruppen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Verleihung eines Zertifikates nach erfolgreich abgelegter Prüfung.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Parallel dazu gibt es die Ausbildung </a:t>
            </a:r>
            <a:r>
              <a:rPr lang="de-DE" sz="2400" b="1" cap="all" dirty="0">
                <a:solidFill>
                  <a:schemeClr val="bg1"/>
                </a:solidFill>
              </a:rPr>
              <a:t>Junior-assistenz Film</a:t>
            </a:r>
            <a:r>
              <a:rPr lang="de-DE" sz="2400" dirty="0">
                <a:solidFill>
                  <a:schemeClr val="bg1"/>
                </a:solidFill>
              </a:rPr>
              <a:t>.</a:t>
            </a: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72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23621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/>
              <a:t>Das bayerische Schulsystem</a:t>
            </a:r>
          </a:p>
        </p:txBody>
      </p:sp>
    </p:spTree>
    <p:extLst>
      <p:ext uri="{BB962C8B-B14F-4D97-AF65-F5344CB8AC3E}">
        <p14:creationId xmlns:p14="http://schemas.microsoft.com/office/powerpoint/2010/main" val="111591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-44636" y="-439861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0823B7E-E307-4A97-B007-A2B260E61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899" y="1318437"/>
            <a:ext cx="7910201" cy="374498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C2A97E5-75D8-49E9-A8D3-8FE155EECA49}"/>
              </a:ext>
            </a:extLst>
          </p:cNvPr>
          <p:cNvSpPr txBox="1"/>
          <p:nvPr/>
        </p:nvSpPr>
        <p:spPr>
          <a:xfrm>
            <a:off x="5640636" y="239066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599F791-CA74-4DC8-96D5-9F142814786A}"/>
              </a:ext>
            </a:extLst>
          </p:cNvPr>
          <p:cNvSpPr txBox="1"/>
          <p:nvPr/>
        </p:nvSpPr>
        <p:spPr>
          <a:xfrm>
            <a:off x="4098275" y="5242180"/>
            <a:ext cx="534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Ausbildungsjahrgang JA Theater 2023/24</a:t>
            </a:r>
          </a:p>
        </p:txBody>
      </p:sp>
    </p:spTree>
    <p:extLst>
      <p:ext uri="{BB962C8B-B14F-4D97-AF65-F5344CB8AC3E}">
        <p14:creationId xmlns:p14="http://schemas.microsoft.com/office/powerpoint/2010/main" val="160042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0" y="-439861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15950" y="1162355"/>
            <a:ext cx="109601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endParaRPr lang="de-DE" sz="3600" b="1" cap="all" dirty="0">
              <a:solidFill>
                <a:schemeClr val="bg1"/>
              </a:solidFill>
            </a:endParaRPr>
          </a:p>
          <a:p>
            <a:pPr algn="ctr" fontAlgn="base"/>
            <a:r>
              <a:rPr lang="de-DE" sz="3600" b="1" cap="all" dirty="0">
                <a:solidFill>
                  <a:schemeClr val="bg1"/>
                </a:solidFill>
              </a:rPr>
              <a:t>Angebote für Lehrer*innen:</a:t>
            </a:r>
          </a:p>
          <a:p>
            <a:pPr algn="ctr" fontAlgn="base"/>
            <a:endParaRPr lang="de-DE" sz="3600" b="1" cap="all" dirty="0">
              <a:solidFill>
                <a:schemeClr val="bg1"/>
              </a:solidFill>
            </a:endParaRPr>
          </a:p>
          <a:p>
            <a:pPr algn="ctr" fontAlgn="base"/>
            <a:r>
              <a:rPr lang="de-DE" sz="4800" b="1" cap="all" dirty="0">
                <a:solidFill>
                  <a:schemeClr val="bg1"/>
                </a:solidFill>
              </a:rPr>
              <a:t>Ausbildung </a:t>
            </a:r>
            <a:r>
              <a:rPr lang="de-DE" sz="4800" b="1" cap="all" dirty="0" err="1">
                <a:solidFill>
                  <a:schemeClr val="bg1"/>
                </a:solidFill>
              </a:rPr>
              <a:t>FilmLEhrer</a:t>
            </a:r>
            <a:r>
              <a:rPr lang="de-DE" sz="4800" b="1" cap="all" dirty="0">
                <a:solidFill>
                  <a:schemeClr val="bg1"/>
                </a:solidFill>
              </a:rPr>
              <a:t>*in</a:t>
            </a:r>
          </a:p>
          <a:p>
            <a:pPr algn="ctr" fontAlgn="base"/>
            <a:r>
              <a:rPr lang="de-DE" sz="4800" b="1" cap="all" dirty="0">
                <a:solidFill>
                  <a:schemeClr val="bg1"/>
                </a:solidFill>
              </a:rPr>
              <a:t>Ausbildung Theaterlehrer*</a:t>
            </a:r>
            <a:r>
              <a:rPr lang="de-DE" sz="4800" b="1" cap="all" dirty="0" err="1">
                <a:solidFill>
                  <a:schemeClr val="bg1"/>
                </a:solidFill>
              </a:rPr>
              <a:t>iN</a:t>
            </a:r>
            <a:endParaRPr lang="de-DE" sz="4800" b="1" cap="all" dirty="0">
              <a:solidFill>
                <a:schemeClr val="bg1"/>
              </a:solidFill>
            </a:endParaRPr>
          </a:p>
          <a:p>
            <a:pPr algn="ctr" fontAlgn="base"/>
            <a:endParaRPr lang="de-DE" sz="2400" b="1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77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-44636" y="-439861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86498" y="1125663"/>
            <a:ext cx="109601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b="1" cap="all" dirty="0">
                <a:solidFill>
                  <a:schemeClr val="bg1"/>
                </a:solidFill>
              </a:rPr>
              <a:t>Ausbildung - </a:t>
            </a:r>
            <a:r>
              <a:rPr lang="de-DE" sz="2400" i="1" dirty="0">
                <a:solidFill>
                  <a:schemeClr val="bg1"/>
                </a:solidFill>
              </a:rPr>
              <a:t>Theaterlehrer*in</a:t>
            </a:r>
            <a:r>
              <a:rPr lang="de-DE" sz="2400" dirty="0">
                <a:solidFill>
                  <a:schemeClr val="bg1"/>
                </a:solidFill>
              </a:rPr>
              <a:t>: Studiengänge an der Uni Erlangen-Nürnberg oder an der Uni Bayreuth, 4 Semester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b="1" cap="all" dirty="0">
                <a:solidFill>
                  <a:schemeClr val="bg1"/>
                </a:solidFill>
              </a:rPr>
              <a:t>Weiterbildung – </a:t>
            </a:r>
            <a:r>
              <a:rPr lang="de-DE" sz="2400" i="1" dirty="0">
                <a:solidFill>
                  <a:schemeClr val="bg1"/>
                </a:solidFill>
              </a:rPr>
              <a:t>Theaterlehrer*in</a:t>
            </a:r>
            <a:r>
              <a:rPr lang="de-DE" sz="2400" dirty="0">
                <a:solidFill>
                  <a:schemeClr val="bg1"/>
                </a:solidFill>
              </a:rPr>
              <a:t>: 4 x 5 Tage im Lauf von 2 Jahren  an der Akademie für Lehrerfortbildung und Personalführung Dillingen</a:t>
            </a: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b="1" cap="all" dirty="0">
                <a:solidFill>
                  <a:schemeClr val="bg1"/>
                </a:solidFill>
              </a:rPr>
              <a:t>Weiterbildung – </a:t>
            </a:r>
            <a:r>
              <a:rPr lang="de-DE" sz="2400" i="1" dirty="0">
                <a:solidFill>
                  <a:schemeClr val="bg1"/>
                </a:solidFill>
              </a:rPr>
              <a:t>Filmlehrer*in</a:t>
            </a:r>
            <a:r>
              <a:rPr lang="de-DE" sz="2400" dirty="0">
                <a:solidFill>
                  <a:schemeClr val="bg1"/>
                </a:solidFill>
              </a:rPr>
              <a:t>: 4 x 5 Tage im Lauf von 2 Jahren an der Akademie für Lehrerfortbildung und Personalführung Dillingen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bg1"/>
                </a:solidFill>
              </a:rPr>
              <a:t>WEITERBILDUNG</a:t>
            </a:r>
            <a:r>
              <a:rPr lang="de-DE" sz="2400" dirty="0">
                <a:solidFill>
                  <a:schemeClr val="bg1"/>
                </a:solidFill>
              </a:rPr>
              <a:t> – </a:t>
            </a:r>
            <a:r>
              <a:rPr lang="de-DE" sz="2400" i="1" dirty="0">
                <a:solidFill>
                  <a:schemeClr val="bg1"/>
                </a:solidFill>
              </a:rPr>
              <a:t>Multiplikator*in Szenisches Lernen </a:t>
            </a:r>
            <a:r>
              <a:rPr lang="de-DE" sz="2400" dirty="0">
                <a:solidFill>
                  <a:schemeClr val="bg1"/>
                </a:solidFill>
              </a:rPr>
              <a:t>– als Kurse der bayerischen Bezirksregierungen oder regionaler Institutionen</a:t>
            </a:r>
          </a:p>
        </p:txBody>
      </p:sp>
    </p:spTree>
    <p:extLst>
      <p:ext uri="{BB962C8B-B14F-4D97-AF65-F5344CB8AC3E}">
        <p14:creationId xmlns:p14="http://schemas.microsoft.com/office/powerpoint/2010/main" val="220218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-44636" y="-439861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615950" y="300580"/>
            <a:ext cx="109601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e-DE" sz="3600" b="1" cap="all" dirty="0">
                <a:solidFill>
                  <a:schemeClr val="bg1"/>
                </a:solidFill>
              </a:rPr>
              <a:t>Fortbildung</a:t>
            </a:r>
          </a:p>
          <a:p>
            <a:pPr fontAlgn="base"/>
            <a:endParaRPr lang="de-DE" sz="2400" b="1" cap="all" dirty="0">
              <a:solidFill>
                <a:schemeClr val="bg1"/>
              </a:solidFill>
            </a:endParaRPr>
          </a:p>
          <a:p>
            <a:pPr fontAlgn="base"/>
            <a:r>
              <a:rPr lang="de-DE" sz="2400" dirty="0">
                <a:solidFill>
                  <a:schemeClr val="bg1"/>
                </a:solidFill>
              </a:rPr>
              <a:t>Die LAG </a:t>
            </a:r>
            <a:r>
              <a:rPr lang="de-DE" sz="2400" dirty="0" err="1">
                <a:solidFill>
                  <a:schemeClr val="bg1"/>
                </a:solidFill>
              </a:rPr>
              <a:t>TuF</a:t>
            </a:r>
            <a:r>
              <a:rPr lang="de-DE" sz="2400" dirty="0">
                <a:solidFill>
                  <a:schemeClr val="bg1"/>
                </a:solidFill>
              </a:rPr>
              <a:t> lädt regelmäßig zu ihren Jahrestagungen an die ALP Dillingen ein. Als „Theater- und Filmkultur an den bayerischen Schulen“ wird die Veranstaltung auf FIBS ausgeschrieben. Neben der  Mitgliederversammlung  stehen hochkarätige </a:t>
            </a:r>
            <a:r>
              <a:rPr lang="de-DE" sz="2400" dirty="0" err="1">
                <a:solidFill>
                  <a:schemeClr val="bg1"/>
                </a:solidFill>
              </a:rPr>
              <a:t>Fortbildun</a:t>
            </a:r>
            <a:r>
              <a:rPr lang="de-DE" sz="2400" dirty="0">
                <a:solidFill>
                  <a:schemeClr val="bg1"/>
                </a:solidFill>
              </a:rPr>
              <a:t>-gen für Theater- und Filmlehrkräfte und Multiplikator*innen auf dem Programm.  </a:t>
            </a: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  <a:p>
            <a:pPr fontAlgn="base"/>
            <a:r>
              <a:rPr lang="de-DE" sz="2400" dirty="0">
                <a:solidFill>
                  <a:schemeClr val="bg1"/>
                </a:solidFill>
              </a:rPr>
              <a:t>Die LAG </a:t>
            </a:r>
            <a:r>
              <a:rPr lang="de-DE" sz="2400" dirty="0" err="1">
                <a:solidFill>
                  <a:schemeClr val="bg1"/>
                </a:solidFill>
              </a:rPr>
              <a:t>TuF</a:t>
            </a:r>
            <a:r>
              <a:rPr lang="de-DE" sz="2400" dirty="0">
                <a:solidFill>
                  <a:schemeClr val="bg1"/>
                </a:solidFill>
              </a:rPr>
              <a:t> bietet in den Regionen Bayerns Fortbildungen an, die Lehrkräfte aller Schularten ansprechen.</a:t>
            </a: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  <a:p>
            <a:pPr fontAlgn="base"/>
            <a:r>
              <a:rPr lang="de-DE" sz="2400" dirty="0">
                <a:solidFill>
                  <a:schemeClr val="bg1"/>
                </a:solidFill>
              </a:rPr>
              <a:t>Außerdem organisiert jeder Mitgliedsverband Fortbildungen für die eigene Schulart (PAKS, FSR, TAG, </a:t>
            </a:r>
            <a:r>
              <a:rPr lang="de-DE" sz="2400" dirty="0" err="1">
                <a:solidFill>
                  <a:schemeClr val="bg1"/>
                </a:solidFill>
              </a:rPr>
              <a:t>TaBo</a:t>
            </a:r>
            <a:r>
              <a:rPr lang="de-DE" sz="2400" dirty="0">
                <a:solidFill>
                  <a:schemeClr val="bg1"/>
                </a:solidFill>
              </a:rPr>
              <a:t>) bzw. mit Themen des Schulfilms (DOS). </a:t>
            </a: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  <a:p>
            <a:pPr fontAlgn="base"/>
            <a:r>
              <a:rPr lang="de-DE" sz="2400" dirty="0">
                <a:solidFill>
                  <a:schemeClr val="bg1"/>
                </a:solidFill>
              </a:rPr>
              <a:t>Bei ihren jeweiligen Jahrestagungen bieten die fünf Mitgliedsverbände ebenfalls Workshops für die Teilnehmer an. </a:t>
            </a:r>
          </a:p>
        </p:txBody>
      </p:sp>
    </p:spTree>
    <p:extLst>
      <p:ext uri="{BB962C8B-B14F-4D97-AF65-F5344CB8AC3E}">
        <p14:creationId xmlns:p14="http://schemas.microsoft.com/office/powerpoint/2010/main" val="344452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0" y="-439861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15950" y="131851"/>
            <a:ext cx="109601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endParaRPr lang="de-DE" sz="3600" b="1" cap="all" dirty="0">
              <a:solidFill>
                <a:schemeClr val="bg1"/>
              </a:solidFill>
            </a:endParaRPr>
          </a:p>
          <a:p>
            <a:pPr algn="ctr" fontAlgn="base"/>
            <a:r>
              <a:rPr lang="de-DE" sz="3600" b="1" cap="all" dirty="0">
                <a:solidFill>
                  <a:schemeClr val="bg1"/>
                </a:solidFill>
              </a:rPr>
              <a:t>Angebote für Lehrer*innen:</a:t>
            </a:r>
          </a:p>
          <a:p>
            <a:pPr algn="ctr" fontAlgn="base"/>
            <a:endParaRPr lang="de-DE" sz="3600" b="1" cap="all" dirty="0">
              <a:solidFill>
                <a:schemeClr val="bg1"/>
              </a:solidFill>
            </a:endParaRPr>
          </a:p>
          <a:p>
            <a:pPr algn="ctr" fontAlgn="base"/>
            <a:r>
              <a:rPr lang="de-DE" sz="4800" b="1" cap="all" dirty="0">
                <a:solidFill>
                  <a:schemeClr val="bg1"/>
                </a:solidFill>
              </a:rPr>
              <a:t>Unterstützung bei der Einrichtung von</a:t>
            </a:r>
          </a:p>
          <a:p>
            <a:pPr algn="ctr" fontAlgn="base"/>
            <a:endParaRPr lang="de-DE" sz="4800" b="1" cap="all" dirty="0">
              <a:solidFill>
                <a:schemeClr val="bg1"/>
              </a:solidFill>
            </a:endParaRPr>
          </a:p>
          <a:p>
            <a:pPr algn="ctr" fontAlgn="base"/>
            <a:r>
              <a:rPr lang="de-DE" sz="4800" b="1" cap="all" dirty="0">
                <a:solidFill>
                  <a:schemeClr val="bg1"/>
                </a:solidFill>
              </a:rPr>
              <a:t>Theaterklassen</a:t>
            </a:r>
          </a:p>
          <a:p>
            <a:pPr algn="ctr" fontAlgn="base"/>
            <a:endParaRPr lang="de-DE" sz="4800" b="1" cap="all" dirty="0">
              <a:solidFill>
                <a:schemeClr val="bg1"/>
              </a:solidFill>
            </a:endParaRPr>
          </a:p>
          <a:p>
            <a:pPr algn="ctr" fontAlgn="base"/>
            <a:r>
              <a:rPr lang="de-DE" sz="4800" b="1" cap="all" dirty="0">
                <a:solidFill>
                  <a:schemeClr val="bg1"/>
                </a:solidFill>
              </a:rPr>
              <a:t>Filmklassen</a:t>
            </a:r>
          </a:p>
          <a:p>
            <a:pPr algn="ctr" fontAlgn="base"/>
            <a:endParaRPr lang="de-DE" sz="2400" b="1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46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-44636" y="-439861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86498" y="762811"/>
            <a:ext cx="109601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e-DE" sz="2400" b="1" cap="all" dirty="0" err="1">
                <a:solidFill>
                  <a:schemeClr val="bg1"/>
                </a:solidFill>
              </a:rPr>
              <a:t>TheaterKlasse</a:t>
            </a:r>
            <a:r>
              <a:rPr lang="de-DE" sz="2400" b="1" cap="all" dirty="0">
                <a:solidFill>
                  <a:schemeClr val="bg1"/>
                </a:solidFill>
              </a:rPr>
              <a:t>:</a:t>
            </a:r>
          </a:p>
          <a:p>
            <a:pPr fontAlgn="base"/>
            <a:endParaRPr lang="de-DE" sz="2400" b="1" cap="all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Alle Schüler*innen erhalten zusätzlich zum  Pflichtunterricht zwei Stunden Theaterunterricht.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Die Ausgestaltung liegt in der Verantwortung der Schule. Oft wird je eine Deutsch-Stunde und eine Sport-Stunde zu Stunden für das Theater.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Eine Theaterklasse prägt das Schulprofil und bereichert das Angebot.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Die LAG bietet Unterstützung bei der Einrichtung von Theaterklassen und hält Materialien bereit.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In der gleichen Weise können Filmklassen eingerichtet werden. </a:t>
            </a: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67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71" y="-1244656"/>
            <a:ext cx="12281271" cy="818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0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71" y="-1244656"/>
            <a:ext cx="12281271" cy="8188382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91047C71-BD86-41FD-BD03-D99269E7000D}"/>
              </a:ext>
            </a:extLst>
          </p:cNvPr>
          <p:cNvSpPr/>
          <p:nvPr/>
        </p:nvSpPr>
        <p:spPr>
          <a:xfrm>
            <a:off x="-89272" y="-354135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0CC1680-4E20-4717-B340-395759B6325F}"/>
              </a:ext>
            </a:extLst>
          </p:cNvPr>
          <p:cNvSpPr txBox="1"/>
          <p:nvPr/>
        </p:nvSpPr>
        <p:spPr>
          <a:xfrm>
            <a:off x="615950" y="1688554"/>
            <a:ext cx="109601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endParaRPr lang="de-DE" sz="3600" b="1" cap="all" dirty="0">
              <a:solidFill>
                <a:schemeClr val="bg1"/>
              </a:solidFill>
            </a:endParaRPr>
          </a:p>
          <a:p>
            <a:pPr algn="ctr" fontAlgn="base"/>
            <a:r>
              <a:rPr lang="de-DE" sz="3600" b="1" cap="all" dirty="0">
                <a:solidFill>
                  <a:schemeClr val="bg1"/>
                </a:solidFill>
              </a:rPr>
              <a:t>Angebot </a:t>
            </a:r>
          </a:p>
          <a:p>
            <a:pPr algn="ctr" fontAlgn="base"/>
            <a:endParaRPr lang="de-DE" sz="3600" b="1" cap="all" dirty="0">
              <a:solidFill>
                <a:schemeClr val="bg1"/>
              </a:solidFill>
            </a:endParaRPr>
          </a:p>
          <a:p>
            <a:pPr algn="ctr" fontAlgn="base"/>
            <a:r>
              <a:rPr lang="de-DE" sz="4800" b="1" cap="all" dirty="0">
                <a:solidFill>
                  <a:schemeClr val="bg1"/>
                </a:solidFill>
              </a:rPr>
              <a:t>bundesweite Vernetzung</a:t>
            </a:r>
          </a:p>
        </p:txBody>
      </p:sp>
    </p:spTree>
    <p:extLst>
      <p:ext uri="{BB962C8B-B14F-4D97-AF65-F5344CB8AC3E}">
        <p14:creationId xmlns:p14="http://schemas.microsoft.com/office/powerpoint/2010/main" val="65745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71" y="-1244656"/>
            <a:ext cx="12281271" cy="8188382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91047C71-BD86-41FD-BD03-D99269E7000D}"/>
              </a:ext>
            </a:extLst>
          </p:cNvPr>
          <p:cNvSpPr/>
          <p:nvPr/>
        </p:nvSpPr>
        <p:spPr>
          <a:xfrm>
            <a:off x="-89272" y="-310067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75E9D9F-898A-4BD0-A356-31F54A1AAB04}"/>
              </a:ext>
            </a:extLst>
          </p:cNvPr>
          <p:cNvSpPr/>
          <p:nvPr/>
        </p:nvSpPr>
        <p:spPr>
          <a:xfrm>
            <a:off x="869762" y="3071895"/>
            <a:ext cx="1036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de-DE" sz="2800" dirty="0">
                <a:solidFill>
                  <a:schemeClr val="bg1"/>
                </a:solidFill>
              </a:rPr>
              <a:t>In den anderen Bundesländern gibt es auch Schultheaterverbände.</a:t>
            </a:r>
          </a:p>
        </p:txBody>
      </p:sp>
    </p:spTree>
    <p:extLst>
      <p:ext uri="{BB962C8B-B14F-4D97-AF65-F5344CB8AC3E}">
        <p14:creationId xmlns:p14="http://schemas.microsoft.com/office/powerpoint/2010/main" val="49909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71" y="-1244656"/>
            <a:ext cx="12281271" cy="818838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-89272" y="-1244656"/>
            <a:ext cx="12281271" cy="8188382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u="sng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79" y="-76200"/>
            <a:ext cx="5093626" cy="713422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84" y="5147063"/>
            <a:ext cx="983341" cy="60975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518" y="5192221"/>
            <a:ext cx="961932" cy="55611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50" y="3362325"/>
            <a:ext cx="1117602" cy="62865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825" y="1395610"/>
            <a:ext cx="1300650" cy="73147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264" y="3726235"/>
            <a:ext cx="1143419" cy="62669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75" y="2504253"/>
            <a:ext cx="828460" cy="557213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532" y="2490997"/>
            <a:ext cx="1249546" cy="70262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44" y="1341575"/>
            <a:ext cx="597402" cy="487225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27" y="1968841"/>
            <a:ext cx="1305616" cy="735497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158" y="920234"/>
            <a:ext cx="677984" cy="587586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896" y="1934270"/>
            <a:ext cx="1395550" cy="785495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436" y="4564319"/>
            <a:ext cx="1036562" cy="582744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387" y="409575"/>
            <a:ext cx="756009" cy="50165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29" y="2858080"/>
            <a:ext cx="1214225" cy="36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2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/>
              <a:t>Das bayerische Schulsystem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627736"/>
              </p:ext>
            </p:extLst>
          </p:nvPr>
        </p:nvGraphicFramePr>
        <p:xfrm>
          <a:off x="382519" y="1140732"/>
          <a:ext cx="11371331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206">
                  <a:extLst>
                    <a:ext uri="{9D8B030D-6E8A-4147-A177-3AD203B41FA5}">
                      <a16:colId xmlns:a16="http://schemas.microsoft.com/office/drawing/2014/main" val="1224596516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02146439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1368763254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336037778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918019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Schuljahr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717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13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840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215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308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86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728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7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168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72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319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31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140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019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852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054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71" y="-1244656"/>
            <a:ext cx="12281271" cy="8188382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91047C71-BD86-41FD-BD03-D99269E7000D}"/>
              </a:ext>
            </a:extLst>
          </p:cNvPr>
          <p:cNvSpPr/>
          <p:nvPr/>
        </p:nvSpPr>
        <p:spPr>
          <a:xfrm>
            <a:off x="-89272" y="-354135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D2A28FB-29C6-497D-9674-92A7B94B0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179" y="2183016"/>
            <a:ext cx="6794987" cy="264681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F53AE19-0090-4DDA-8F21-0A04BB62F741}"/>
              </a:ext>
            </a:extLst>
          </p:cNvPr>
          <p:cNvSpPr txBox="1"/>
          <p:nvPr/>
        </p:nvSpPr>
        <p:spPr>
          <a:xfrm>
            <a:off x="1359436" y="1168976"/>
            <a:ext cx="3278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Dachverband:</a:t>
            </a:r>
          </a:p>
        </p:txBody>
      </p:sp>
    </p:spTree>
    <p:extLst>
      <p:ext uri="{BB962C8B-B14F-4D97-AF65-F5344CB8AC3E}">
        <p14:creationId xmlns:p14="http://schemas.microsoft.com/office/powerpoint/2010/main" val="278331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41455"/>
            <a:ext cx="12281272" cy="919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3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41455"/>
            <a:ext cx="12281272" cy="9199455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0" y="-439861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15950" y="1888071"/>
            <a:ext cx="109601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endParaRPr lang="de-DE" sz="3600" b="1" cap="all" dirty="0">
              <a:solidFill>
                <a:schemeClr val="bg1"/>
              </a:solidFill>
            </a:endParaRPr>
          </a:p>
          <a:p>
            <a:pPr algn="ctr" fontAlgn="base"/>
            <a:r>
              <a:rPr lang="de-DE" sz="3600" b="1" cap="all" dirty="0">
                <a:solidFill>
                  <a:schemeClr val="bg1"/>
                </a:solidFill>
              </a:rPr>
              <a:t>Angebot für Schultheatergruppen:</a:t>
            </a:r>
          </a:p>
          <a:p>
            <a:pPr algn="ctr" fontAlgn="base"/>
            <a:endParaRPr lang="de-DE" sz="3600" b="1" cap="all" dirty="0">
              <a:solidFill>
                <a:schemeClr val="bg1"/>
              </a:solidFill>
            </a:endParaRPr>
          </a:p>
          <a:p>
            <a:pPr algn="ctr" fontAlgn="base"/>
            <a:r>
              <a:rPr lang="de-DE" sz="4400" b="1" cap="all" dirty="0">
                <a:solidFill>
                  <a:schemeClr val="bg1"/>
                </a:solidFill>
              </a:rPr>
              <a:t>Schultheater der Länder</a:t>
            </a:r>
            <a:endParaRPr lang="de-DE" sz="4800" b="1" cap="all" dirty="0">
              <a:solidFill>
                <a:schemeClr val="bg1"/>
              </a:solidFill>
            </a:endParaRPr>
          </a:p>
          <a:p>
            <a:pPr algn="ctr" fontAlgn="base"/>
            <a:endParaRPr lang="de-DE" sz="2400" b="1" cap="all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80CDCFE-10D8-44FD-AD1C-0C1D45D55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88" y="709023"/>
            <a:ext cx="1579170" cy="155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7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74584"/>
            <a:ext cx="12192000" cy="9132584"/>
          </a:xfrm>
          <a:prstGeom prst="rect">
            <a:avLst/>
          </a:prstGeom>
        </p:spPr>
      </p:pic>
      <p:sp>
        <p:nvSpPr>
          <p:cNvPr id="31" name="Rechteck 30"/>
          <p:cNvSpPr/>
          <p:nvPr/>
        </p:nvSpPr>
        <p:spPr>
          <a:xfrm>
            <a:off x="1" y="-1330382"/>
            <a:ext cx="12192000" cy="8188382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Textfeld 27"/>
          <p:cNvSpPr txBox="1"/>
          <p:nvPr/>
        </p:nvSpPr>
        <p:spPr>
          <a:xfrm>
            <a:off x="784641" y="986942"/>
            <a:ext cx="109601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e-DE" sz="2400" b="1" cap="all" dirty="0">
                <a:solidFill>
                  <a:schemeClr val="bg1"/>
                </a:solidFill>
              </a:rPr>
              <a:t>                Schultheater der Länder</a:t>
            </a:r>
          </a:p>
          <a:p>
            <a:pPr fontAlgn="base"/>
            <a:endParaRPr lang="de-DE" sz="2400" b="1" cap="all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Bildung ist Sache der Länder. Der BVTS kümmert sich um das bundesweit ausgeschriebene Festival </a:t>
            </a:r>
            <a:r>
              <a:rPr lang="de-DE" sz="2400" i="1" dirty="0">
                <a:solidFill>
                  <a:schemeClr val="bg1"/>
                </a:solidFill>
              </a:rPr>
              <a:t>Schultheater der Länder</a:t>
            </a:r>
            <a:r>
              <a:rPr lang="de-DE" sz="2400" dirty="0">
                <a:solidFill>
                  <a:schemeClr val="bg1"/>
                </a:solidFill>
              </a:rPr>
              <a:t>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Das </a:t>
            </a:r>
            <a:r>
              <a:rPr lang="de-DE" sz="2400" i="1" dirty="0">
                <a:solidFill>
                  <a:schemeClr val="bg1"/>
                </a:solidFill>
              </a:rPr>
              <a:t>Schultheater der Länder</a:t>
            </a:r>
            <a:r>
              <a:rPr lang="de-DE" sz="2400" dirty="0">
                <a:solidFill>
                  <a:schemeClr val="bg1"/>
                </a:solidFill>
              </a:rPr>
              <a:t> wird abwechselnd von jeweils einem Landesverband, einer Landesregierung und einer gastgebenden Stadt dort ausgerichtet.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Im vergangenen Jahr stellte die Konferenz der Kultusminister*innen die Finanzierung sicher.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Das Schultheater der Länder 2024 findet vom 22. bis zum 27. September in Bremen statt. Das FOKUS-Thema im Jahr 2024 lautet SCHULTHEATER.LEBEN.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8" y="248986"/>
            <a:ext cx="1457676" cy="143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7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1272" cy="695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7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0DCA650-F6E8-4E30-BD1D-46DF22D59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1272" cy="6951846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0" y="-1"/>
            <a:ext cx="12281272" cy="6951845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15950" y="1888071"/>
            <a:ext cx="109601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endParaRPr lang="de-DE" sz="3600" b="1" cap="all" dirty="0">
              <a:solidFill>
                <a:schemeClr val="bg1"/>
              </a:solidFill>
            </a:endParaRPr>
          </a:p>
          <a:p>
            <a:pPr algn="ctr" fontAlgn="base"/>
            <a:r>
              <a:rPr lang="de-DE" sz="3600" b="1" cap="all" dirty="0">
                <a:solidFill>
                  <a:schemeClr val="bg1"/>
                </a:solidFill>
              </a:rPr>
              <a:t>Angebot für Grundschulen:</a:t>
            </a:r>
          </a:p>
          <a:p>
            <a:pPr algn="ctr" fontAlgn="base"/>
            <a:endParaRPr lang="de-DE" sz="3600" b="1" cap="all" dirty="0">
              <a:solidFill>
                <a:schemeClr val="bg1"/>
              </a:solidFill>
            </a:endParaRPr>
          </a:p>
          <a:p>
            <a:pPr algn="ctr" fontAlgn="base"/>
            <a:r>
              <a:rPr lang="de-DE" sz="4400" b="1" cap="all" dirty="0" err="1">
                <a:solidFill>
                  <a:schemeClr val="bg1"/>
                </a:solidFill>
              </a:rPr>
              <a:t>MoDellversuch</a:t>
            </a:r>
            <a:endParaRPr lang="de-DE" sz="4800" b="1" cap="all" dirty="0">
              <a:solidFill>
                <a:schemeClr val="bg1"/>
              </a:solidFill>
            </a:endParaRPr>
          </a:p>
          <a:p>
            <a:pPr algn="ctr" fontAlgn="base"/>
            <a:endParaRPr lang="de-DE" sz="2400" b="1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37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0DCA650-F6E8-4E30-BD1D-46DF22D59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1272" cy="6951846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0" y="-1"/>
            <a:ext cx="12281272" cy="6951845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15950" y="1888071"/>
            <a:ext cx="10960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endParaRPr lang="de-DE" sz="3600" b="1" cap="all" dirty="0">
              <a:solidFill>
                <a:schemeClr val="bg1"/>
              </a:solidFill>
            </a:endParaRPr>
          </a:p>
          <a:p>
            <a:pPr algn="ctr" fontAlgn="base"/>
            <a:endParaRPr lang="de-DE" sz="4800" b="1" cap="all" dirty="0">
              <a:solidFill>
                <a:schemeClr val="bg1"/>
              </a:solidFill>
            </a:endParaRPr>
          </a:p>
          <a:p>
            <a:pPr algn="ctr" fontAlgn="base"/>
            <a:endParaRPr lang="de-DE" sz="2400" b="1" cap="all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6E4A9F9-728E-4AE4-9C5E-342EBDEF2C7E}"/>
              </a:ext>
            </a:extLst>
          </p:cNvPr>
          <p:cNvSpPr txBox="1"/>
          <p:nvPr/>
        </p:nvSpPr>
        <p:spPr>
          <a:xfrm>
            <a:off x="784641" y="1148867"/>
            <a:ext cx="109601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e-DE" sz="2400" b="1" cap="all" dirty="0">
                <a:solidFill>
                  <a:schemeClr val="bg1"/>
                </a:solidFill>
              </a:rPr>
              <a:t>   Modellversuch Grundschule</a:t>
            </a:r>
          </a:p>
          <a:p>
            <a:pPr fontAlgn="base"/>
            <a:endParaRPr lang="de-DE" sz="2400" b="1" cap="all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In enger Zusammenarbeit mit dem Staatsministerium für Unterricht und Kultus wird ein Modellversuch für Grundschulen aufgelegt.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An mehreren Referenzschulen werden Theater und Szenisches Lernen in </a:t>
            </a:r>
            <a:r>
              <a:rPr lang="de-DE" sz="2400" dirty="0" err="1">
                <a:solidFill>
                  <a:schemeClr val="bg1"/>
                </a:solidFill>
              </a:rPr>
              <a:t>verschie-denster</a:t>
            </a:r>
            <a:r>
              <a:rPr lang="de-DE" sz="2400" dirty="0">
                <a:solidFill>
                  <a:schemeClr val="bg1"/>
                </a:solidFill>
              </a:rPr>
              <a:t> Weise für Unterricht und Erziehung genutzt.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Ziel ist die Entwicklung, Veröffentlichung und Verbreitung von Best-Practice-Beispielen, in denen vor allem die Weiterbildung des Teams der betreffenden Schule eine wichtige Rolle spielt. </a:t>
            </a: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18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9861"/>
            <a:ext cx="12281272" cy="920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9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9861"/>
            <a:ext cx="12281272" cy="9208077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0" y="-439861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15950" y="1779014"/>
            <a:ext cx="109601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endParaRPr lang="de-DE" sz="3600" b="1" cap="all" dirty="0">
              <a:solidFill>
                <a:schemeClr val="bg1"/>
              </a:solidFill>
            </a:endParaRPr>
          </a:p>
          <a:p>
            <a:pPr algn="ctr" fontAlgn="base"/>
            <a:r>
              <a:rPr lang="de-DE" sz="3600" b="1" cap="all" dirty="0">
                <a:solidFill>
                  <a:schemeClr val="bg1"/>
                </a:solidFill>
              </a:rPr>
              <a:t>Angebot für Schultheater- </a:t>
            </a:r>
          </a:p>
          <a:p>
            <a:pPr algn="ctr" fontAlgn="base"/>
            <a:r>
              <a:rPr lang="de-DE" sz="3600" b="1" cap="all" dirty="0">
                <a:solidFill>
                  <a:schemeClr val="bg1"/>
                </a:solidFill>
              </a:rPr>
              <a:t>und -Filmgruppen:</a:t>
            </a:r>
          </a:p>
          <a:p>
            <a:pPr algn="ctr" fontAlgn="base"/>
            <a:endParaRPr lang="de-DE" sz="3600" b="1" cap="all" dirty="0">
              <a:solidFill>
                <a:schemeClr val="bg1"/>
              </a:solidFill>
            </a:endParaRPr>
          </a:p>
          <a:p>
            <a:pPr algn="ctr" fontAlgn="base"/>
            <a:r>
              <a:rPr lang="de-DE" sz="4400" b="1" cap="all" dirty="0">
                <a:solidFill>
                  <a:schemeClr val="bg1"/>
                </a:solidFill>
              </a:rPr>
              <a:t>SPIEL-Platz</a:t>
            </a:r>
            <a:endParaRPr lang="de-DE" sz="4800" b="1" cap="all" dirty="0">
              <a:solidFill>
                <a:schemeClr val="bg1"/>
              </a:solidFill>
            </a:endParaRPr>
          </a:p>
          <a:p>
            <a:pPr algn="ctr" fontAlgn="base"/>
            <a:endParaRPr lang="de-DE" sz="2400" b="1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85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E1F858-2A30-4F73-962A-B70A9326A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4998963" cy="1255469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Säulen des Erfolgs</a:t>
            </a:r>
          </a:p>
        </p:txBody>
      </p:sp>
      <p:graphicFrame>
        <p:nvGraphicFramePr>
          <p:cNvPr id="4" name="Inhaltsplatzhalter 3" descr="SmartArt">
            <a:extLst>
              <a:ext uri="{FF2B5EF4-FFF2-40B4-BE49-F238E27FC236}">
                <a16:creationId xmlns:a16="http://schemas.microsoft.com/office/drawing/2014/main" id="{DFE8205B-4C0D-4F7E-A9F7-22AEE49E8E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5032499"/>
              </p:ext>
            </p:extLst>
          </p:nvPr>
        </p:nvGraphicFramePr>
        <p:xfrm>
          <a:off x="289249" y="2510395"/>
          <a:ext cx="4998962" cy="3274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Bild 5" descr="Frau in ihrem Büro, die Pläne betrachtet">
            <a:extLst>
              <a:ext uri="{FF2B5EF4-FFF2-40B4-BE49-F238E27FC236}">
                <a16:creationId xmlns:a16="http://schemas.microsoft.com/office/drawing/2014/main" id="{6F523839-0F2B-44C9-82BE-A2C19B2445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944" r="2462"/>
          <a:stretch/>
        </p:blipFill>
        <p:spPr>
          <a:xfrm>
            <a:off x="6083162" y="759254"/>
            <a:ext cx="5238340" cy="53306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3795" y="-1"/>
            <a:ext cx="12255794" cy="9188975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-18654" y="-1"/>
            <a:ext cx="12210653" cy="685800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660586" y="408203"/>
            <a:ext cx="109601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e-DE" sz="2400" b="1" cap="all" dirty="0">
                <a:solidFill>
                  <a:schemeClr val="bg1"/>
                </a:solidFill>
              </a:rPr>
              <a:t>Spiel-platz – Das andere Festival-Format</a:t>
            </a:r>
          </a:p>
          <a:p>
            <a:pPr fontAlgn="base"/>
            <a:endParaRPr lang="de-DE" sz="2400" b="1" cap="all" dirty="0">
              <a:solidFill>
                <a:schemeClr val="bg1"/>
              </a:solidFill>
            </a:endParaRPr>
          </a:p>
          <a:p>
            <a:pPr fontAlgn="base"/>
            <a:r>
              <a:rPr lang="de-DE" sz="2400" dirty="0">
                <a:solidFill>
                  <a:schemeClr val="bg1"/>
                </a:solidFill>
              </a:rPr>
              <a:t>Die teilnehmenden Gruppen entwickeln vor Ort experimentelle Formen des Theaters und Films. Sie werden unterstützt durch Kurz-Workshops und Coaches.</a:t>
            </a:r>
            <a:endParaRPr lang="de-DE" sz="2400" b="1" cap="all" dirty="0">
              <a:solidFill>
                <a:schemeClr val="bg1"/>
              </a:solidFill>
            </a:endParaRPr>
          </a:p>
          <a:p>
            <a:pPr fontAlgn="base"/>
            <a:r>
              <a:rPr lang="de-DE" sz="2400" b="1" cap="all" dirty="0">
                <a:solidFill>
                  <a:schemeClr val="bg1"/>
                </a:solidFill>
              </a:rPr>
              <a:t> </a:t>
            </a:r>
          </a:p>
          <a:p>
            <a:pPr fontAlgn="base"/>
            <a:r>
              <a:rPr lang="de-DE" sz="2400" b="1" cap="all" dirty="0">
                <a:solidFill>
                  <a:schemeClr val="bg1"/>
                </a:solidFill>
              </a:rPr>
              <a:t>Ablauf:</a:t>
            </a:r>
          </a:p>
          <a:p>
            <a:pPr fontAlgn="base"/>
            <a:endParaRPr lang="de-DE" sz="2400" b="1" cap="all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Gruppen bewerben sich zur Teilnahme. Ihr Bewerbungsvideo zeigt, warum sie an dem Festival teilnehmen möchten.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Die Teilnehmer erhalten Input durch eine Reihe von kompakten Workshops.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Die Gruppen entwickeln ihre experimentellen Beiträge. Dabei sollen Sound, Licht, Objekte und außergewöhnliche Orte eine Rolle spielen.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Die Gruppen präsentieren ihr Ergebnis im Plenum der Teilnehmenden.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  <a:p>
            <a:pPr fontAlgn="base"/>
            <a:endParaRPr lang="de-DE" sz="2400" b="1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08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/>
              <a:t>Das bayerische Schulsystem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08225"/>
              </p:ext>
            </p:extLst>
          </p:nvPr>
        </p:nvGraphicFramePr>
        <p:xfrm>
          <a:off x="382519" y="1140732"/>
          <a:ext cx="11371331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206">
                  <a:extLst>
                    <a:ext uri="{9D8B030D-6E8A-4147-A177-3AD203B41FA5}">
                      <a16:colId xmlns:a16="http://schemas.microsoft.com/office/drawing/2014/main" val="1224596516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02146439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1368763254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336037778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918019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Schuljahr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717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13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840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215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308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86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728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7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168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72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319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Grundschule</a:t>
                      </a: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31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140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019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852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675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E1F858-2A30-4F73-962A-B70A9326A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4998963" cy="1255469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Säulen des Erfolgs</a:t>
            </a:r>
          </a:p>
        </p:txBody>
      </p:sp>
      <p:graphicFrame>
        <p:nvGraphicFramePr>
          <p:cNvPr id="4" name="Inhaltsplatzhalter 3" descr="SmartArt">
            <a:extLst>
              <a:ext uri="{FF2B5EF4-FFF2-40B4-BE49-F238E27FC236}">
                <a16:creationId xmlns:a16="http://schemas.microsoft.com/office/drawing/2014/main" id="{DFE8205B-4C0D-4F7E-A9F7-22AEE49E8E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5032499"/>
              </p:ext>
            </p:extLst>
          </p:nvPr>
        </p:nvGraphicFramePr>
        <p:xfrm>
          <a:off x="289249" y="2510395"/>
          <a:ext cx="4998962" cy="3274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Bild 5" descr="Frau in ihrem Büro, die Pläne betrachtet">
            <a:extLst>
              <a:ext uri="{FF2B5EF4-FFF2-40B4-BE49-F238E27FC236}">
                <a16:creationId xmlns:a16="http://schemas.microsoft.com/office/drawing/2014/main" id="{6F523839-0F2B-44C9-82BE-A2C19B2445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944" r="2462"/>
          <a:stretch/>
        </p:blipFill>
        <p:spPr>
          <a:xfrm>
            <a:off x="6083162" y="759254"/>
            <a:ext cx="5238340" cy="53306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900949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228599"/>
            <a:ext cx="12192000" cy="6672349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85" y="308965"/>
            <a:ext cx="8762699" cy="62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6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E1F858-2A30-4F73-962A-B70A9326A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4998963" cy="1255469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Säulen des Erfolgs</a:t>
            </a:r>
          </a:p>
        </p:txBody>
      </p:sp>
      <p:graphicFrame>
        <p:nvGraphicFramePr>
          <p:cNvPr id="4" name="Inhaltsplatzhalter 3" descr="SmartArt">
            <a:extLst>
              <a:ext uri="{FF2B5EF4-FFF2-40B4-BE49-F238E27FC236}">
                <a16:creationId xmlns:a16="http://schemas.microsoft.com/office/drawing/2014/main" id="{DFE8205B-4C0D-4F7E-A9F7-22AEE49E8EC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89249" y="2510395"/>
          <a:ext cx="4998962" cy="3274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Bild 5" descr="Frau in ihrem Büro, die Pläne betrachtet">
            <a:extLst>
              <a:ext uri="{FF2B5EF4-FFF2-40B4-BE49-F238E27FC236}">
                <a16:creationId xmlns:a16="http://schemas.microsoft.com/office/drawing/2014/main" id="{6F523839-0F2B-44C9-82BE-A2C19B2445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944" r="2462"/>
          <a:stretch/>
        </p:blipFill>
        <p:spPr>
          <a:xfrm>
            <a:off x="6083162" y="759254"/>
            <a:ext cx="5238340" cy="53306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3795" y="-1"/>
            <a:ext cx="12255794" cy="9188975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-18654" y="-1"/>
            <a:ext cx="12210653" cy="685800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821165" y="1932903"/>
            <a:ext cx="109601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de-DE" sz="2800" dirty="0">
                <a:solidFill>
                  <a:schemeClr val="bg1"/>
                </a:solidFill>
              </a:rPr>
              <a:t>Der letzte spiel-platz fand im November 2022 statt. </a:t>
            </a:r>
          </a:p>
          <a:p>
            <a:pPr algn="ctr" fontAlgn="base"/>
            <a:endParaRPr lang="de-DE" sz="2800" dirty="0">
              <a:solidFill>
                <a:schemeClr val="bg1"/>
              </a:solidFill>
            </a:endParaRPr>
          </a:p>
          <a:p>
            <a:pPr algn="ctr" fontAlgn="base"/>
            <a:r>
              <a:rPr lang="de-DE" sz="2800" dirty="0">
                <a:solidFill>
                  <a:schemeClr val="bg1"/>
                </a:solidFill>
              </a:rPr>
              <a:t>Der nächste spiel-platz ist für November 2024 geplant. </a:t>
            </a:r>
          </a:p>
          <a:p>
            <a:pPr algn="ctr" fontAlgn="base"/>
            <a:r>
              <a:rPr lang="de-DE" sz="2800" dirty="0">
                <a:solidFill>
                  <a:schemeClr val="bg1"/>
                </a:solidFill>
              </a:rPr>
              <a:t>Spielort wird voraussichtlich wieder  Würzburg sein.  </a:t>
            </a:r>
          </a:p>
          <a:p>
            <a:pPr algn="ctr" fontAlgn="base"/>
            <a:endParaRPr lang="de-DE" sz="2800" dirty="0">
              <a:solidFill>
                <a:schemeClr val="bg1"/>
              </a:solidFill>
            </a:endParaRPr>
          </a:p>
          <a:p>
            <a:pPr algn="ctr" fontAlgn="base"/>
            <a:r>
              <a:rPr lang="de-DE" sz="2800" dirty="0">
                <a:solidFill>
                  <a:schemeClr val="bg1"/>
                </a:solidFill>
              </a:rPr>
              <a:t>Informationen dazu erscheinen auf der Homepage www.lagtheaterundfilm-bayern.org</a:t>
            </a:r>
          </a:p>
          <a:p>
            <a:pPr fontAlgn="base"/>
            <a:endParaRPr lang="de-DE" sz="2400" b="1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6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6475"/>
            <a:ext cx="12192000" cy="7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0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6475"/>
            <a:ext cx="12192000" cy="7514475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-1" y="-1270000"/>
            <a:ext cx="12264887" cy="8127999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752865" y="1433420"/>
            <a:ext cx="10960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de-DE" sz="2400" b="1" cap="all" dirty="0">
                <a:solidFill>
                  <a:schemeClr val="bg1"/>
                </a:solidFill>
              </a:rPr>
              <a:t>Weitere </a:t>
            </a:r>
            <a:r>
              <a:rPr lang="de-DE" sz="2400" b="1" cap="all" dirty="0" err="1">
                <a:solidFill>
                  <a:schemeClr val="bg1"/>
                </a:solidFill>
              </a:rPr>
              <a:t>festivals</a:t>
            </a:r>
            <a:endParaRPr lang="de-DE" sz="2400" b="1" cap="all" dirty="0">
              <a:solidFill>
                <a:schemeClr val="bg1"/>
              </a:solidFill>
            </a:endParaRPr>
          </a:p>
          <a:p>
            <a:pPr algn="ctr" fontAlgn="base"/>
            <a:endParaRPr lang="de-DE" sz="2400" b="1" cap="all" dirty="0">
              <a:solidFill>
                <a:schemeClr val="bg1"/>
              </a:solidFill>
            </a:endParaRPr>
          </a:p>
          <a:p>
            <a:pPr algn="ctr" fontAlgn="base"/>
            <a:r>
              <a:rPr lang="de-DE" sz="2400" dirty="0">
                <a:solidFill>
                  <a:schemeClr val="bg1"/>
                </a:solidFill>
              </a:rPr>
              <a:t>Die Theaterverbände für die einzelnen Schularten veranstalten jeweils eigene Theaterfestivals.</a:t>
            </a:r>
          </a:p>
          <a:p>
            <a:pPr algn="ctr" fontAlgn="base"/>
            <a:endParaRPr lang="de-DE" sz="2400" b="1" cap="all" dirty="0">
              <a:solidFill>
                <a:schemeClr val="bg1"/>
              </a:solidFill>
            </a:endParaRPr>
          </a:p>
          <a:p>
            <a:pPr algn="ctr" fontAlgn="base"/>
            <a:r>
              <a:rPr lang="de-DE" sz="2400" dirty="0">
                <a:solidFill>
                  <a:schemeClr val="bg1"/>
                </a:solidFill>
              </a:rPr>
              <a:t>Drehort Schule e.V.  veranstaltet jährlich die Bayerischen Schulfilmtage und den länderübergreifenden Online-Wettbewerb „Aufblende“.</a:t>
            </a:r>
          </a:p>
          <a:p>
            <a:pPr algn="ctr" fontAlgn="base"/>
            <a:endParaRPr lang="de-DE" sz="2400" dirty="0">
              <a:solidFill>
                <a:schemeClr val="bg1"/>
              </a:solidFill>
            </a:endParaRPr>
          </a:p>
          <a:p>
            <a:pPr algn="ctr" fontAlgn="base"/>
            <a:r>
              <a:rPr lang="de-DE" sz="2400" dirty="0">
                <a:solidFill>
                  <a:schemeClr val="bg1"/>
                </a:solidFill>
              </a:rPr>
              <a:t>Aktuelles immer auf der Homepage www.lagtheaterundfilm-bayern.org.</a:t>
            </a:r>
          </a:p>
        </p:txBody>
      </p:sp>
    </p:spTree>
    <p:extLst>
      <p:ext uri="{BB962C8B-B14F-4D97-AF65-F5344CB8AC3E}">
        <p14:creationId xmlns:p14="http://schemas.microsoft.com/office/powerpoint/2010/main" val="213752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6475"/>
            <a:ext cx="12192000" cy="7514475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0" y="-1093689"/>
            <a:ext cx="12281272" cy="7951689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26" name="Picture 2" descr="Bild">
            <a:extLst>
              <a:ext uri="{FF2B5EF4-FFF2-40B4-BE49-F238E27FC236}">
                <a16:creationId xmlns:a16="http://schemas.microsoft.com/office/drawing/2014/main" id="{FD4D4339-FFEC-41FC-9229-94BE9321C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96593"/>
            <a:ext cx="4858419" cy="487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66ABF9A-E3EA-416D-A7A2-CE2A252F1E78}"/>
              </a:ext>
            </a:extLst>
          </p:cNvPr>
          <p:cNvSpPr/>
          <p:nvPr/>
        </p:nvSpPr>
        <p:spPr>
          <a:xfrm>
            <a:off x="5517356" y="946994"/>
            <a:ext cx="610552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Was ist </a:t>
            </a:r>
            <a:r>
              <a:rPr lang="de-DE" sz="2400" b="1" dirty="0" err="1">
                <a:solidFill>
                  <a:schemeClr val="bg1"/>
                </a:solidFill>
              </a:rPr>
              <a:t>Theater.Klasse</a:t>
            </a:r>
            <a:r>
              <a:rPr lang="de-DE" sz="2400" b="1" dirty="0">
                <a:solidFill>
                  <a:schemeClr val="bg1"/>
                </a:solidFill>
              </a:rPr>
              <a:t>.?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 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​</a:t>
            </a:r>
            <a:r>
              <a:rPr lang="de-DE" sz="2200" dirty="0" err="1">
                <a:solidFill>
                  <a:schemeClr val="bg1"/>
                </a:solidFill>
              </a:rPr>
              <a:t>Theater.Klasse</a:t>
            </a:r>
            <a:r>
              <a:rPr lang="de-DE" sz="2200" dirty="0">
                <a:solidFill>
                  <a:schemeClr val="bg1"/>
                </a:solidFill>
              </a:rPr>
              <a:t>. ist ein Programm, mit dem die Stiftung Ravensburger Verlag besondere Theaterprojekte </a:t>
            </a:r>
            <a:r>
              <a:rPr lang="de-DE" sz="2200" dirty="0" err="1">
                <a:solidFill>
                  <a:schemeClr val="bg1"/>
                </a:solidFill>
              </a:rPr>
              <a:t>för-dert</a:t>
            </a:r>
            <a:r>
              <a:rPr lang="de-DE" sz="2200" dirty="0">
                <a:solidFill>
                  <a:schemeClr val="bg1"/>
                </a:solidFill>
              </a:rPr>
              <a:t>.</a:t>
            </a:r>
          </a:p>
          <a:p>
            <a:endParaRPr lang="de-DE" sz="2200" dirty="0">
              <a:solidFill>
                <a:schemeClr val="bg1"/>
              </a:solidFill>
            </a:endParaRPr>
          </a:p>
          <a:p>
            <a:r>
              <a:rPr lang="de-DE" sz="2200" dirty="0" err="1">
                <a:solidFill>
                  <a:schemeClr val="bg1"/>
                </a:solidFill>
              </a:rPr>
              <a:t>Theater.Klasse</a:t>
            </a:r>
            <a:r>
              <a:rPr lang="de-DE" sz="2200" dirty="0">
                <a:solidFill>
                  <a:schemeClr val="bg1"/>
                </a:solidFill>
              </a:rPr>
              <a:t> legt besonderes Augenmerk auf die nachhaltige Verankerung von Theater an Schulen, sowie Integrations- und Inklusionsfragen. </a:t>
            </a:r>
          </a:p>
          <a:p>
            <a:endParaRPr lang="de-DE" sz="2200" dirty="0">
              <a:solidFill>
                <a:schemeClr val="bg1"/>
              </a:solidFill>
            </a:endParaRPr>
          </a:p>
          <a:p>
            <a:r>
              <a:rPr lang="de-DE" sz="2200" dirty="0" err="1">
                <a:solidFill>
                  <a:schemeClr val="bg1"/>
                </a:solidFill>
              </a:rPr>
              <a:t>Theater.Klasse</a:t>
            </a:r>
            <a:r>
              <a:rPr lang="de-DE" sz="2200" dirty="0">
                <a:solidFill>
                  <a:schemeClr val="bg1"/>
                </a:solidFill>
              </a:rPr>
              <a:t>. ermuntert, sich mit Medien auseinanderzusetzen. Das Programm fördert die darstellenden Künste an Schulen – auch über Landes- und Sprachgrenzen hinweg</a:t>
            </a:r>
            <a:r>
              <a:rPr lang="de-DE" sz="2200" b="1" dirty="0">
                <a:solidFill>
                  <a:schemeClr val="bg1"/>
                </a:solidFill>
                <a:latin typeface="Oxygen"/>
              </a:rPr>
              <a:t>.     </a:t>
            </a:r>
            <a:endParaRPr lang="de-DE" sz="2200" b="1" i="0" dirty="0">
              <a:solidFill>
                <a:schemeClr val="bg1"/>
              </a:solidFill>
              <a:effectLst/>
              <a:latin typeface="Oxygen"/>
            </a:endParaRPr>
          </a:p>
        </p:txBody>
      </p:sp>
    </p:spTree>
    <p:extLst>
      <p:ext uri="{BB962C8B-B14F-4D97-AF65-F5344CB8AC3E}">
        <p14:creationId xmlns:p14="http://schemas.microsoft.com/office/powerpoint/2010/main" val="59909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0176" cy="8200117"/>
          </a:xfrm>
        </p:spPr>
      </p:pic>
    </p:spTree>
    <p:extLst>
      <p:ext uri="{BB962C8B-B14F-4D97-AF65-F5344CB8AC3E}">
        <p14:creationId xmlns:p14="http://schemas.microsoft.com/office/powerpoint/2010/main" val="353522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0176" cy="8200117"/>
          </a:xfrm>
        </p:spPr>
      </p:pic>
      <p:sp>
        <p:nvSpPr>
          <p:cNvPr id="4" name="Rechteck 3"/>
          <p:cNvSpPr/>
          <p:nvPr/>
        </p:nvSpPr>
        <p:spPr>
          <a:xfrm>
            <a:off x="0" y="-72351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722275" y="2823735"/>
            <a:ext cx="10960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endParaRPr lang="de-DE" sz="3600" b="1" cap="all" dirty="0">
              <a:solidFill>
                <a:schemeClr val="bg1"/>
              </a:solidFill>
            </a:endParaRPr>
          </a:p>
          <a:p>
            <a:pPr algn="ctr" fontAlgn="base"/>
            <a:r>
              <a:rPr lang="de-DE" sz="3600" b="1" cap="all" dirty="0" err="1">
                <a:solidFill>
                  <a:schemeClr val="bg1"/>
                </a:solidFill>
              </a:rPr>
              <a:t>Www</a:t>
            </a:r>
            <a:r>
              <a:rPr lang="de-DE" sz="3600" b="1" cap="all" dirty="0">
                <a:solidFill>
                  <a:schemeClr val="bg1"/>
                </a:solidFill>
              </a:rPr>
              <a:t>. LAGTheaterundfilm-Bayern.org</a:t>
            </a:r>
          </a:p>
          <a:p>
            <a:pPr algn="ctr" fontAlgn="base"/>
            <a:endParaRPr lang="de-DE" sz="2400" b="1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5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/>
              <a:t>Das bayerische Schulsystem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61576"/>
              </p:ext>
            </p:extLst>
          </p:nvPr>
        </p:nvGraphicFramePr>
        <p:xfrm>
          <a:off x="382519" y="1140732"/>
          <a:ext cx="11371331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206">
                  <a:extLst>
                    <a:ext uri="{9D8B030D-6E8A-4147-A177-3AD203B41FA5}">
                      <a16:colId xmlns:a16="http://schemas.microsoft.com/office/drawing/2014/main" val="1224596516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02146439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1368763254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336037778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918019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Schuljahr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717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13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840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215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308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86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728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7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168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72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319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Förder-schule</a:t>
                      </a: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Grundschule</a:t>
                      </a: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31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140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019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852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840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/>
              <a:t>Das bayerische Schulsystem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101501"/>
              </p:ext>
            </p:extLst>
          </p:nvPr>
        </p:nvGraphicFramePr>
        <p:xfrm>
          <a:off x="382519" y="1131207"/>
          <a:ext cx="11371331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206">
                  <a:extLst>
                    <a:ext uri="{9D8B030D-6E8A-4147-A177-3AD203B41FA5}">
                      <a16:colId xmlns:a16="http://schemas.microsoft.com/office/drawing/2014/main" val="1224596516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02146439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1368763254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336037778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918019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Schuljahr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717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13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840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215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308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86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Mittelschule</a:t>
                      </a:r>
                    </a:p>
                  </a:txBody>
                  <a:tcPr>
                    <a:solidFill>
                      <a:srgbClr val="00808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728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7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168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72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319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Förder-schule</a:t>
                      </a: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Grundschule</a:t>
                      </a: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31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140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019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852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642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/>
              <a:t>Das bayerische Schulsystem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327486"/>
              </p:ext>
            </p:extLst>
          </p:nvPr>
        </p:nvGraphicFramePr>
        <p:xfrm>
          <a:off x="382519" y="1140732"/>
          <a:ext cx="11371331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206">
                  <a:extLst>
                    <a:ext uri="{9D8B030D-6E8A-4147-A177-3AD203B41FA5}">
                      <a16:colId xmlns:a16="http://schemas.microsoft.com/office/drawing/2014/main" val="1224596516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02146439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1368763254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336037778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918019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Schuljahr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717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13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840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215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308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86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Förder-schule</a:t>
                      </a: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Mittelschule</a:t>
                      </a:r>
                    </a:p>
                  </a:txBody>
                  <a:tcPr>
                    <a:solidFill>
                      <a:srgbClr val="00808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728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7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168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72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319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Förder-schule</a:t>
                      </a: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Grundschule</a:t>
                      </a: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31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140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019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852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192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/>
              <a:t>Das bayerische Schulsystem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305473"/>
              </p:ext>
            </p:extLst>
          </p:nvPr>
        </p:nvGraphicFramePr>
        <p:xfrm>
          <a:off x="382519" y="1140732"/>
          <a:ext cx="11371331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206">
                  <a:extLst>
                    <a:ext uri="{9D8B030D-6E8A-4147-A177-3AD203B41FA5}">
                      <a16:colId xmlns:a16="http://schemas.microsoft.com/office/drawing/2014/main" val="1224596516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02146439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1368763254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336037778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918019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Schuljahr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717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13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840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215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308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>
                          <a:solidFill>
                            <a:schemeClr val="bg1"/>
                          </a:solidFill>
                        </a:rPr>
                        <a:t>Fördersch</a:t>
                      </a:r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M-Zug</a:t>
                      </a:r>
                    </a:p>
                  </a:txBody>
                  <a:tcPr>
                    <a:solidFill>
                      <a:srgbClr val="00808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86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Förder-schule</a:t>
                      </a: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Mittelschule</a:t>
                      </a:r>
                    </a:p>
                  </a:txBody>
                  <a:tcPr>
                    <a:solidFill>
                      <a:srgbClr val="00808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728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7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168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72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319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Förder-schule</a:t>
                      </a: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Grundschule</a:t>
                      </a: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31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140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019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852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178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theme/theme1.xml><?xml version="1.0" encoding="utf-8"?>
<a:theme xmlns:a="http://schemas.openxmlformats.org/drawingml/2006/main" name="Rahmen">
  <a:themeElements>
    <a:clrScheme name="Benutzerdefiniert 6">
      <a:dk1>
        <a:srgbClr val="797979"/>
      </a:dk1>
      <a:lt1>
        <a:sysClr val="window" lastClr="FFFFFF"/>
      </a:lt1>
      <a:dk2>
        <a:srgbClr val="424242"/>
      </a:dk2>
      <a:lt2>
        <a:srgbClr val="F2F2F2"/>
      </a:lt2>
      <a:accent1>
        <a:srgbClr val="BBD4E9"/>
      </a:accent1>
      <a:accent2>
        <a:srgbClr val="B5C1DF"/>
      </a:accent2>
      <a:accent3>
        <a:srgbClr val="9297CF"/>
      </a:accent3>
      <a:accent4>
        <a:srgbClr val="7F8FA9"/>
      </a:accent4>
      <a:accent5>
        <a:srgbClr val="9BC7CE"/>
      </a:accent5>
      <a:accent6>
        <a:srgbClr val="C4BCC6"/>
      </a:accent6>
      <a:hlink>
        <a:srgbClr val="E9DCF2"/>
      </a:hlink>
      <a:folHlink>
        <a:srgbClr val="B1E3F9"/>
      </a:folHlink>
    </a:clrScheme>
    <a:fontScheme name="Rahmen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ahm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77E783-5AB8-45E6-9E56-AE40075231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541854-87B3-4953-A183-EF3BD285377B}">
  <ds:schemaRefs>
    <ds:schemaRef ds:uri="http://schemas.microsoft.com/office/infopath/2007/PartnerControls"/>
    <ds:schemaRef ds:uri="16c05727-aa75-4e4a-9b5f-8a80a1165891"/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71af3243-3dd4-4a8d-8c0d-dd76da1f02a5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FB9BFA2-1FA5-44A1-B975-10D6BF58EC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1748</Words>
  <Application>Microsoft Office PowerPoint</Application>
  <PresentationFormat>Breitbild</PresentationFormat>
  <Paragraphs>644</Paragraphs>
  <Slides>56</Slides>
  <Notes>34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56</vt:i4>
      </vt:variant>
    </vt:vector>
  </HeadingPairs>
  <TitlesOfParts>
    <vt:vector size="62" baseType="lpstr">
      <vt:lpstr>Arial</vt:lpstr>
      <vt:lpstr>Calibri</vt:lpstr>
      <vt:lpstr>Corbel</vt:lpstr>
      <vt:lpstr>Oxygen</vt:lpstr>
      <vt:lpstr>Wingdings 2</vt:lpstr>
      <vt:lpstr>Rahmen</vt:lpstr>
      <vt:lpstr>Landesarbeitsgemeinschaft Theater und Film an den bayerischen Schulen e.V.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Zeitachse der Arbeitsabläufe</vt:lpstr>
      <vt:lpstr>Zeitachse der Arbeitsabläufe</vt:lpstr>
      <vt:lpstr>Zeitachse der Arbeitsabläufe</vt:lpstr>
      <vt:lpstr>Zeitachse der Arbeitsabläufe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Säulen des Erfolgs</vt:lpstr>
      <vt:lpstr>Säulen des Erfolgs</vt:lpstr>
      <vt:lpstr>Säulen des Erfolgs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2022-04-25T20:53:35Z</dcterms:created>
  <dcterms:modified xsi:type="dcterms:W3CDTF">2024-02-07T16:43:51Z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